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6c3402cb0b48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2a076f3c3418b"/>
  </p:sldMasterIdLst>
  <p:sldIdLst>
    <p:sldId xmlns:r="http://schemas.openxmlformats.org/officeDocument/2006/relationships" id="256" r:id="R2160e069d55e4ffc"/>
    <p:sldId xmlns:r="http://schemas.openxmlformats.org/officeDocument/2006/relationships" id="257" r:id="R68599f3ec4c74b3a"/>
    <p:sldId xmlns:r="http://schemas.openxmlformats.org/officeDocument/2006/relationships" id="258" r:id="R3a8945092172492c"/>
    <p:sldId xmlns:r="http://schemas.openxmlformats.org/officeDocument/2006/relationships" id="259" r:id="R47eb06c084da4d14"/>
    <p:sldId xmlns:r="http://schemas.openxmlformats.org/officeDocument/2006/relationships" id="260" r:id="R91d8b9aebf0f4ffd"/>
    <p:sldId xmlns:r="http://schemas.openxmlformats.org/officeDocument/2006/relationships" id="261" r:id="R6b1b6e9f41af4e09"/>
    <p:sldId xmlns:r="http://schemas.openxmlformats.org/officeDocument/2006/relationships" id="262" r:id="Rb4ce0f52f7c845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2a076f3c3418b" /><Relationship Type="http://schemas.openxmlformats.org/officeDocument/2006/relationships/slide" Target="/ppt/slides/slide1.xml" Id="R2160e069d55e4ffc" /><Relationship Type="http://schemas.openxmlformats.org/officeDocument/2006/relationships/slide" Target="/ppt/slides/slide2.xml" Id="R68599f3ec4c74b3a" /><Relationship Type="http://schemas.openxmlformats.org/officeDocument/2006/relationships/slide" Target="/ppt/slides/slide3.xml" Id="R3a8945092172492c" /><Relationship Type="http://schemas.openxmlformats.org/officeDocument/2006/relationships/slide" Target="/ppt/slides/slide4.xml" Id="R47eb06c084da4d14" /><Relationship Type="http://schemas.openxmlformats.org/officeDocument/2006/relationships/slide" Target="/ppt/slides/slide5.xml" Id="R91d8b9aebf0f4ffd" /><Relationship Type="http://schemas.openxmlformats.org/officeDocument/2006/relationships/slide" Target="/ppt/slides/slide6.xml" Id="R6b1b6e9f41af4e09" /><Relationship Type="http://schemas.openxmlformats.org/officeDocument/2006/relationships/slide" Target="/ppt/slides/slide7.xml" Id="Rb4ce0f52f7c845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38174c370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44345641943f6" /><Relationship Type="http://schemas.openxmlformats.org/officeDocument/2006/relationships/theme" Target="/ppt/slideMasters/theme/theme1.xml" Id="R56c976590da247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1443456419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f0fffdebd49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502aa737d4d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4bdf8c5a34e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eb4139247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3fddbad7e49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fc8b822264f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e7fe1c508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