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fcb2f139e44e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134b39640c4108"/>
  </p:sldMasterIdLst>
  <p:sldIdLst>
    <p:sldId xmlns:r="http://schemas.openxmlformats.org/officeDocument/2006/relationships" id="256" r:id="R299876c820f047bc"/>
    <p:sldId xmlns:r="http://schemas.openxmlformats.org/officeDocument/2006/relationships" id="257" r:id="Re91e3e8936994422"/>
    <p:sldId xmlns:r="http://schemas.openxmlformats.org/officeDocument/2006/relationships" id="258" r:id="R000895addf9448f3"/>
    <p:sldId xmlns:r="http://schemas.openxmlformats.org/officeDocument/2006/relationships" id="259" r:id="R0efa4b86bd1a4741"/>
    <p:sldId xmlns:r="http://schemas.openxmlformats.org/officeDocument/2006/relationships" id="260" r:id="Rfd053187f4f54436"/>
    <p:sldId xmlns:r="http://schemas.openxmlformats.org/officeDocument/2006/relationships" id="261" r:id="R0ea7eacd2fc04e26"/>
    <p:sldId xmlns:r="http://schemas.openxmlformats.org/officeDocument/2006/relationships" id="262" r:id="R3368cd385945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34b39640c4108" /><Relationship Type="http://schemas.openxmlformats.org/officeDocument/2006/relationships/slide" Target="/ppt/slides/slide1.xml" Id="R299876c820f047bc" /><Relationship Type="http://schemas.openxmlformats.org/officeDocument/2006/relationships/slide" Target="/ppt/slides/slide2.xml" Id="Re91e3e8936994422" /><Relationship Type="http://schemas.openxmlformats.org/officeDocument/2006/relationships/slide" Target="/ppt/slides/slide3.xml" Id="R000895addf9448f3" /><Relationship Type="http://schemas.openxmlformats.org/officeDocument/2006/relationships/slide" Target="/ppt/slides/slide4.xml" Id="R0efa4b86bd1a4741" /><Relationship Type="http://schemas.openxmlformats.org/officeDocument/2006/relationships/slide" Target="/ppt/slides/slide5.xml" Id="Rfd053187f4f54436" /><Relationship Type="http://schemas.openxmlformats.org/officeDocument/2006/relationships/slide" Target="/ppt/slides/slide6.xml" Id="R0ea7eacd2fc04e26" /><Relationship Type="http://schemas.openxmlformats.org/officeDocument/2006/relationships/slide" Target="/ppt/slides/slide7.xml" Id="R3368cd385945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75b73e6199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1823c882a449a" /><Relationship Type="http://schemas.openxmlformats.org/officeDocument/2006/relationships/theme" Target="/ppt/slideMasters/theme/theme1.xml" Id="R581f5b64454c4f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f1823c882a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3aafcbfb341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3c80ee16f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a4a98872349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98e33153d44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aaf3ffd9b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947087a3549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852caa896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