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c4123ffd34e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1ea78d840d44a1"/>
  </p:sldMasterIdLst>
  <p:sldIdLst>
    <p:sldId xmlns:r="http://schemas.openxmlformats.org/officeDocument/2006/relationships" id="256" r:id="R4d77e221aa134e5a"/>
    <p:sldId xmlns:r="http://schemas.openxmlformats.org/officeDocument/2006/relationships" id="257" r:id="R59b252180b5c4a05"/>
    <p:sldId xmlns:r="http://schemas.openxmlformats.org/officeDocument/2006/relationships" id="258" r:id="Rfcc0b141529e4a1c"/>
    <p:sldId xmlns:r="http://schemas.openxmlformats.org/officeDocument/2006/relationships" id="259" r:id="R3d3c8ac08e2443f9"/>
    <p:sldId xmlns:r="http://schemas.openxmlformats.org/officeDocument/2006/relationships" id="260" r:id="Re817972f1c1a4127"/>
    <p:sldId xmlns:r="http://schemas.openxmlformats.org/officeDocument/2006/relationships" id="261" r:id="Rde35895143954624"/>
    <p:sldId xmlns:r="http://schemas.openxmlformats.org/officeDocument/2006/relationships" id="262" r:id="Rec3d54a5e9404c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1ea78d840d44a1" /><Relationship Type="http://schemas.openxmlformats.org/officeDocument/2006/relationships/slide" Target="/ppt/slides/slide1.xml" Id="R4d77e221aa134e5a" /><Relationship Type="http://schemas.openxmlformats.org/officeDocument/2006/relationships/slide" Target="/ppt/slides/slide2.xml" Id="R59b252180b5c4a05" /><Relationship Type="http://schemas.openxmlformats.org/officeDocument/2006/relationships/slide" Target="/ppt/slides/slide3.xml" Id="Rfcc0b141529e4a1c" /><Relationship Type="http://schemas.openxmlformats.org/officeDocument/2006/relationships/slide" Target="/ppt/slides/slide4.xml" Id="R3d3c8ac08e2443f9" /><Relationship Type="http://schemas.openxmlformats.org/officeDocument/2006/relationships/slide" Target="/ppt/slides/slide5.xml" Id="Re817972f1c1a4127" /><Relationship Type="http://schemas.openxmlformats.org/officeDocument/2006/relationships/slide" Target="/ppt/slides/slide6.xml" Id="Rde35895143954624" /><Relationship Type="http://schemas.openxmlformats.org/officeDocument/2006/relationships/slide" Target="/ppt/slides/slide7.xml" Id="Rec3d54a5e9404c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6921951e84f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fe2c8d7e144b9" /><Relationship Type="http://schemas.openxmlformats.org/officeDocument/2006/relationships/theme" Target="/ppt/slideMasters/theme/theme1.xml" Id="Rd656e438fd44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0fe2c8d7e1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bc890cc9243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885fc7821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5ba47fb00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41746014c43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c637bced547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2198798ef4f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3f765791b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RICHARD ADAM MARTINSEN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ADAM MARTINSEN AS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5 034 135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4 677 201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6 722 175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RICHARD ADAM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