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3474bb040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44233a773402c"/>
  </p:sldMasterIdLst>
  <p:sldIdLst>
    <p:sldId xmlns:r="http://schemas.openxmlformats.org/officeDocument/2006/relationships" id="256" r:id="R8f81abee3e844095"/>
    <p:sldId xmlns:r="http://schemas.openxmlformats.org/officeDocument/2006/relationships" id="257" r:id="R635f2813b00b4065"/>
    <p:sldId xmlns:r="http://schemas.openxmlformats.org/officeDocument/2006/relationships" id="258" r:id="R83f78bfc86ab4cea"/>
    <p:sldId xmlns:r="http://schemas.openxmlformats.org/officeDocument/2006/relationships" id="259" r:id="R9ad3007f268d4626"/>
    <p:sldId xmlns:r="http://schemas.openxmlformats.org/officeDocument/2006/relationships" id="260" r:id="Rfe6168addd49490f"/>
    <p:sldId xmlns:r="http://schemas.openxmlformats.org/officeDocument/2006/relationships" id="261" r:id="R0e75318feba7454b"/>
    <p:sldId xmlns:r="http://schemas.openxmlformats.org/officeDocument/2006/relationships" id="262" r:id="R4b1c3c50167845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44233a773402c" /><Relationship Type="http://schemas.openxmlformats.org/officeDocument/2006/relationships/slide" Target="/ppt/slides/slide1.xml" Id="R8f81abee3e844095" /><Relationship Type="http://schemas.openxmlformats.org/officeDocument/2006/relationships/slide" Target="/ppt/slides/slide2.xml" Id="R635f2813b00b4065" /><Relationship Type="http://schemas.openxmlformats.org/officeDocument/2006/relationships/slide" Target="/ppt/slides/slide3.xml" Id="R83f78bfc86ab4cea" /><Relationship Type="http://schemas.openxmlformats.org/officeDocument/2006/relationships/slide" Target="/ppt/slides/slide4.xml" Id="R9ad3007f268d4626" /><Relationship Type="http://schemas.openxmlformats.org/officeDocument/2006/relationships/slide" Target="/ppt/slides/slide5.xml" Id="Rfe6168addd49490f" /><Relationship Type="http://schemas.openxmlformats.org/officeDocument/2006/relationships/slide" Target="/ppt/slides/slide6.xml" Id="R0e75318feba7454b" /><Relationship Type="http://schemas.openxmlformats.org/officeDocument/2006/relationships/slide" Target="/ppt/slides/slide7.xml" Id="R4b1c3c50167845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1a8d4c91b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ecb7948a44b03" /><Relationship Type="http://schemas.openxmlformats.org/officeDocument/2006/relationships/theme" Target="/ppt/slideMasters/theme/theme1.xml" Id="R97527dbd81b6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ecb7948a4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fbc66138044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806cad07a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fa61ca3b14f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a5e143c51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aa24c19b140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e08e3382442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547f1478f4f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ANDREAS JOHANSEN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Norddalsveien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88 03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andreas@trondheimtak.no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