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67313eca4d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7f416af984c19"/>
  </p:sldMasterIdLst>
  <p:sldIdLst>
    <p:sldId xmlns:r="http://schemas.openxmlformats.org/officeDocument/2006/relationships" id="256" r:id="Re00277162fd54868"/>
    <p:sldId xmlns:r="http://schemas.openxmlformats.org/officeDocument/2006/relationships" id="257" r:id="R4794ad92aec64b54"/>
    <p:sldId xmlns:r="http://schemas.openxmlformats.org/officeDocument/2006/relationships" id="258" r:id="R263df546aa8d433c"/>
    <p:sldId xmlns:r="http://schemas.openxmlformats.org/officeDocument/2006/relationships" id="259" r:id="Rc20e08c2ab44473e"/>
    <p:sldId xmlns:r="http://schemas.openxmlformats.org/officeDocument/2006/relationships" id="260" r:id="R13b580c30e23445b"/>
    <p:sldId xmlns:r="http://schemas.openxmlformats.org/officeDocument/2006/relationships" id="261" r:id="R53a771292fad4648"/>
    <p:sldId xmlns:r="http://schemas.openxmlformats.org/officeDocument/2006/relationships" id="262" r:id="R51c271580487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7f416af984c19" /><Relationship Type="http://schemas.openxmlformats.org/officeDocument/2006/relationships/slide" Target="/ppt/slides/slide1.xml" Id="Re00277162fd54868" /><Relationship Type="http://schemas.openxmlformats.org/officeDocument/2006/relationships/slide" Target="/ppt/slides/slide2.xml" Id="R4794ad92aec64b54" /><Relationship Type="http://schemas.openxmlformats.org/officeDocument/2006/relationships/slide" Target="/ppt/slides/slide3.xml" Id="R263df546aa8d433c" /><Relationship Type="http://schemas.openxmlformats.org/officeDocument/2006/relationships/slide" Target="/ppt/slides/slide4.xml" Id="Rc20e08c2ab44473e" /><Relationship Type="http://schemas.openxmlformats.org/officeDocument/2006/relationships/slide" Target="/ppt/slides/slide5.xml" Id="R13b580c30e23445b" /><Relationship Type="http://schemas.openxmlformats.org/officeDocument/2006/relationships/slide" Target="/ppt/slides/slide6.xml" Id="R53a771292fad4648" /><Relationship Type="http://schemas.openxmlformats.org/officeDocument/2006/relationships/slide" Target="/ppt/slides/slide7.xml" Id="R51c271580487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438c2946a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96b1e06bd4d62" /><Relationship Type="http://schemas.openxmlformats.org/officeDocument/2006/relationships/theme" Target="/ppt/slideMasters/theme/theme1.xml" Id="Rd538b61f817a4e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96b1e06bd4d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c204916bd47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ea97ebb6d4e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d8b84da99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0f0b7d08f4a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07e5a8c1741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90bde8be541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b7ca2f8fb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KA7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KA7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KA7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KA7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KA7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KA7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−2 953 273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32 231 615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89 754 714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KA7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KARLANDER EIENDOM AS  –  85,1 %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HIMMELSYN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 PAUS HOLDING AS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HOLDING &amp; INVEST AS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BUELAND INVEST AS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VIKINGEN AS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KA7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Madserud allé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926 310 445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KA7 HOLDING AS</a:t>
            </a:r>
          </a:p>
        </p:txBody>
      </p:sp>
    </p:spTree>
  </p:cSld>
  <p:clrMapOvr>
    <a:masterClrMapping xmlns:a="http://schemas.openxmlformats.org/drawingml/2006/main"/>
  </p:clrMapOvr>
</p:sld>
</file>