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44ec38afc4645d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541dcf68a8c4c9f"/>
  </p:sldMasterIdLst>
  <p:sldIdLst>
    <p:sldId xmlns:r="http://schemas.openxmlformats.org/officeDocument/2006/relationships" id="256" r:id="Rcb5e9880161c4bc4"/>
    <p:sldId xmlns:r="http://schemas.openxmlformats.org/officeDocument/2006/relationships" id="257" r:id="R0ad463bf09e04028"/>
    <p:sldId xmlns:r="http://schemas.openxmlformats.org/officeDocument/2006/relationships" id="258" r:id="Rebe3c4f89acf4401"/>
    <p:sldId xmlns:r="http://schemas.openxmlformats.org/officeDocument/2006/relationships" id="259" r:id="R104195f362714753"/>
    <p:sldId xmlns:r="http://schemas.openxmlformats.org/officeDocument/2006/relationships" id="260" r:id="R78e9a6e78c214cbb"/>
    <p:sldId xmlns:r="http://schemas.openxmlformats.org/officeDocument/2006/relationships" id="261" r:id="R9959c81a07c14768"/>
    <p:sldId xmlns:r="http://schemas.openxmlformats.org/officeDocument/2006/relationships" id="262" r:id="Rff14c157cae0493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541dcf68a8c4c9f" /><Relationship Type="http://schemas.openxmlformats.org/officeDocument/2006/relationships/slide" Target="/ppt/slides/slide1.xml" Id="Rcb5e9880161c4bc4" /><Relationship Type="http://schemas.openxmlformats.org/officeDocument/2006/relationships/slide" Target="/ppt/slides/slide2.xml" Id="R0ad463bf09e04028" /><Relationship Type="http://schemas.openxmlformats.org/officeDocument/2006/relationships/slide" Target="/ppt/slides/slide3.xml" Id="Rebe3c4f89acf4401" /><Relationship Type="http://schemas.openxmlformats.org/officeDocument/2006/relationships/slide" Target="/ppt/slides/slide4.xml" Id="R104195f362714753" /><Relationship Type="http://schemas.openxmlformats.org/officeDocument/2006/relationships/slide" Target="/ppt/slides/slide5.xml" Id="R78e9a6e78c214cbb" /><Relationship Type="http://schemas.openxmlformats.org/officeDocument/2006/relationships/slide" Target="/ppt/slides/slide6.xml" Id="R9959c81a07c14768" /><Relationship Type="http://schemas.openxmlformats.org/officeDocument/2006/relationships/slide" Target="/ppt/slides/slide7.xml" Id="Rff14c157cae0493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90a4267d60f4c3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262d86bd464f78" /><Relationship Type="http://schemas.openxmlformats.org/officeDocument/2006/relationships/theme" Target="/ppt/slideMasters/theme/theme1.xml" Id="R0f4505a7a371405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9262d86bd464f7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f5caad06a54ee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df23e8f4384c6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77da0fddb543b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743ad329bb46a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f1d2a5f64349e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7571c86180400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4bd9b415704a5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TO SKRUER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 SKRUER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 SKRUER EIENDOM AS ble etablert [år] og holder til i Kolbotn.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 SKRUER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 SKRUER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 SKRUER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−59 682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−45 124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276 765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288 587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 SKRUER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 SKRUER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 SKRUER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Granåsbakken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1410 Kolbotn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kenneth@toskruer.no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926 324 713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 SKRUER EIENDOM AS</a:t>
            </a:r>
          </a:p>
        </p:txBody>
      </p:sp>
    </p:spTree>
  </p:cSld>
  <p:clrMapOvr>
    <a:masterClrMapping xmlns:a="http://schemas.openxmlformats.org/drawingml/2006/main"/>
  </p:clrMapOvr>
</p:sld>
</file>