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b9cff513d54b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6e2e497ed4a18"/>
  </p:sldMasterIdLst>
  <p:sldIdLst>
    <p:sldId xmlns:r="http://schemas.openxmlformats.org/officeDocument/2006/relationships" id="256" r:id="Rff39f44d0be94d8c"/>
    <p:sldId xmlns:r="http://schemas.openxmlformats.org/officeDocument/2006/relationships" id="257" r:id="R0c0f17ab7de44f2a"/>
    <p:sldId xmlns:r="http://schemas.openxmlformats.org/officeDocument/2006/relationships" id="258" r:id="R51a7415e574147f3"/>
    <p:sldId xmlns:r="http://schemas.openxmlformats.org/officeDocument/2006/relationships" id="259" r:id="Rca6a069fec134230"/>
    <p:sldId xmlns:r="http://schemas.openxmlformats.org/officeDocument/2006/relationships" id="260" r:id="R068c1a9e2a34495a"/>
    <p:sldId xmlns:r="http://schemas.openxmlformats.org/officeDocument/2006/relationships" id="261" r:id="Re6103d8ace5643ae"/>
    <p:sldId xmlns:r="http://schemas.openxmlformats.org/officeDocument/2006/relationships" id="262" r:id="R900ecd0c02414c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6e2e497ed4a18" /><Relationship Type="http://schemas.openxmlformats.org/officeDocument/2006/relationships/slide" Target="/ppt/slides/slide1.xml" Id="Rff39f44d0be94d8c" /><Relationship Type="http://schemas.openxmlformats.org/officeDocument/2006/relationships/slide" Target="/ppt/slides/slide2.xml" Id="R0c0f17ab7de44f2a" /><Relationship Type="http://schemas.openxmlformats.org/officeDocument/2006/relationships/slide" Target="/ppt/slides/slide3.xml" Id="R51a7415e574147f3" /><Relationship Type="http://schemas.openxmlformats.org/officeDocument/2006/relationships/slide" Target="/ppt/slides/slide4.xml" Id="Rca6a069fec134230" /><Relationship Type="http://schemas.openxmlformats.org/officeDocument/2006/relationships/slide" Target="/ppt/slides/slide5.xml" Id="R068c1a9e2a34495a" /><Relationship Type="http://schemas.openxmlformats.org/officeDocument/2006/relationships/slide" Target="/ppt/slides/slide6.xml" Id="Re6103d8ace5643ae" /><Relationship Type="http://schemas.openxmlformats.org/officeDocument/2006/relationships/slide" Target="/ppt/slides/slide7.xml" Id="R900ecd0c02414c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c27e303e3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7cbb2683c4b14" /><Relationship Type="http://schemas.openxmlformats.org/officeDocument/2006/relationships/theme" Target="/ppt/slideMasters/theme/theme1.xml" Id="Rea3b67c07c5145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d7cbb2683c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dd44263bc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e960362a446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eb6b90c5c4c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b4a34b3604e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232aaa10948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50385931f4e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3d2029e9843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