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e50d45f11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ed2c900c04e63"/>
  </p:sldMasterIdLst>
  <p:sldIdLst>
    <p:sldId xmlns:r="http://schemas.openxmlformats.org/officeDocument/2006/relationships" id="256" r:id="Rc168e78f907a4eea"/>
    <p:sldId xmlns:r="http://schemas.openxmlformats.org/officeDocument/2006/relationships" id="257" r:id="Re4b5fda2efac408a"/>
    <p:sldId xmlns:r="http://schemas.openxmlformats.org/officeDocument/2006/relationships" id="258" r:id="Rfce5fa1a80ee4b2f"/>
    <p:sldId xmlns:r="http://schemas.openxmlformats.org/officeDocument/2006/relationships" id="259" r:id="R789e2a8405a04110"/>
    <p:sldId xmlns:r="http://schemas.openxmlformats.org/officeDocument/2006/relationships" id="260" r:id="Rbc068dbbc6cd40c5"/>
    <p:sldId xmlns:r="http://schemas.openxmlformats.org/officeDocument/2006/relationships" id="261" r:id="R095249d17e3b48c9"/>
    <p:sldId xmlns:r="http://schemas.openxmlformats.org/officeDocument/2006/relationships" id="262" r:id="R59ef4809d2064c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ed2c900c04e63" /><Relationship Type="http://schemas.openxmlformats.org/officeDocument/2006/relationships/slide" Target="/ppt/slides/slide1.xml" Id="Rc168e78f907a4eea" /><Relationship Type="http://schemas.openxmlformats.org/officeDocument/2006/relationships/slide" Target="/ppt/slides/slide2.xml" Id="Re4b5fda2efac408a" /><Relationship Type="http://schemas.openxmlformats.org/officeDocument/2006/relationships/slide" Target="/ppt/slides/slide3.xml" Id="Rfce5fa1a80ee4b2f" /><Relationship Type="http://schemas.openxmlformats.org/officeDocument/2006/relationships/slide" Target="/ppt/slides/slide4.xml" Id="R789e2a8405a04110" /><Relationship Type="http://schemas.openxmlformats.org/officeDocument/2006/relationships/slide" Target="/ppt/slides/slide5.xml" Id="Rbc068dbbc6cd40c5" /><Relationship Type="http://schemas.openxmlformats.org/officeDocument/2006/relationships/slide" Target="/ppt/slides/slide6.xml" Id="R095249d17e3b48c9" /><Relationship Type="http://schemas.openxmlformats.org/officeDocument/2006/relationships/slide" Target="/ppt/slides/slide7.xml" Id="R59ef4809d2064c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65a6403fe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efdeffdce43a0" /><Relationship Type="http://schemas.openxmlformats.org/officeDocument/2006/relationships/theme" Target="/ppt/slideMasters/theme/theme1.xml" Id="R6a74e6651992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efdeffdce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808c91b1a4a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db24a1519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6ced319a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1bd72b26c44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cbaecd81c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9d2901405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2dfaed9a94a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