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fd1f9947f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c6abcd3304fab"/>
  </p:sldMasterIdLst>
  <p:sldIdLst>
    <p:sldId xmlns:r="http://schemas.openxmlformats.org/officeDocument/2006/relationships" id="256" r:id="R154bd13c7a594c9f"/>
    <p:sldId xmlns:r="http://schemas.openxmlformats.org/officeDocument/2006/relationships" id="257" r:id="R48f78fe9d7b64cc7"/>
    <p:sldId xmlns:r="http://schemas.openxmlformats.org/officeDocument/2006/relationships" id="258" r:id="R2fe689e324f94686"/>
    <p:sldId xmlns:r="http://schemas.openxmlformats.org/officeDocument/2006/relationships" id="259" r:id="Rdf6ab12f39224881"/>
    <p:sldId xmlns:r="http://schemas.openxmlformats.org/officeDocument/2006/relationships" id="260" r:id="R9c26f4b71c4c4e92"/>
    <p:sldId xmlns:r="http://schemas.openxmlformats.org/officeDocument/2006/relationships" id="261" r:id="R074eddd63b9a4bbf"/>
    <p:sldId xmlns:r="http://schemas.openxmlformats.org/officeDocument/2006/relationships" id="262" r:id="R576762d3ca9447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c6abcd3304fab" /><Relationship Type="http://schemas.openxmlformats.org/officeDocument/2006/relationships/slide" Target="/ppt/slides/slide1.xml" Id="R154bd13c7a594c9f" /><Relationship Type="http://schemas.openxmlformats.org/officeDocument/2006/relationships/slide" Target="/ppt/slides/slide2.xml" Id="R48f78fe9d7b64cc7" /><Relationship Type="http://schemas.openxmlformats.org/officeDocument/2006/relationships/slide" Target="/ppt/slides/slide3.xml" Id="R2fe689e324f94686" /><Relationship Type="http://schemas.openxmlformats.org/officeDocument/2006/relationships/slide" Target="/ppt/slides/slide4.xml" Id="Rdf6ab12f39224881" /><Relationship Type="http://schemas.openxmlformats.org/officeDocument/2006/relationships/slide" Target="/ppt/slides/slide5.xml" Id="R9c26f4b71c4c4e92" /><Relationship Type="http://schemas.openxmlformats.org/officeDocument/2006/relationships/slide" Target="/ppt/slides/slide6.xml" Id="R074eddd63b9a4bbf" /><Relationship Type="http://schemas.openxmlformats.org/officeDocument/2006/relationships/slide" Target="/ppt/slides/slide7.xml" Id="R576762d3ca9447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f41c80444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86b957bab4f82" /><Relationship Type="http://schemas.openxmlformats.org/officeDocument/2006/relationships/theme" Target="/ppt/slideMasters/theme/theme1.xml" Id="R1ad71be3c3e2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86b957bab4f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12952475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a242d58564f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ccc3c6d4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9122fb325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33547cbc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ff5572e8e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b15146d6f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3 927 293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2 532 354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KOLLERØY CECILIE RØSÅS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MICOS ANALYSE OG RÅDGIVNING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92 93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post@klc-regnskap.no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926 375 164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KLC AS</a:t>
            </a:r>
          </a:p>
        </p:txBody>
      </p:sp>
    </p:spTree>
  </p:cSld>
  <p:clrMapOvr>
    <a:masterClrMapping xmlns:a="http://schemas.openxmlformats.org/drawingml/2006/main"/>
  </p:clrMapOvr>
</p:sld>
</file>