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42e27e3538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33e182fa954e31"/>
  </p:sldMasterIdLst>
  <p:sldIdLst>
    <p:sldId xmlns:r="http://schemas.openxmlformats.org/officeDocument/2006/relationships" id="256" r:id="Rc18cf8de0d184dab"/>
    <p:sldId xmlns:r="http://schemas.openxmlformats.org/officeDocument/2006/relationships" id="257" r:id="R25ac33735f7b4f0b"/>
    <p:sldId xmlns:r="http://schemas.openxmlformats.org/officeDocument/2006/relationships" id="258" r:id="Rf00503f8316246e8"/>
    <p:sldId xmlns:r="http://schemas.openxmlformats.org/officeDocument/2006/relationships" id="259" r:id="R50ec7afc2a744c4e"/>
    <p:sldId xmlns:r="http://schemas.openxmlformats.org/officeDocument/2006/relationships" id="260" r:id="Rea0a90c6dc0745cc"/>
    <p:sldId xmlns:r="http://schemas.openxmlformats.org/officeDocument/2006/relationships" id="261" r:id="R031a5537c1dd48f3"/>
    <p:sldId xmlns:r="http://schemas.openxmlformats.org/officeDocument/2006/relationships" id="262" r:id="R1ab6d0556eb6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3e182fa954e31" /><Relationship Type="http://schemas.openxmlformats.org/officeDocument/2006/relationships/slide" Target="/ppt/slides/slide1.xml" Id="Rc18cf8de0d184dab" /><Relationship Type="http://schemas.openxmlformats.org/officeDocument/2006/relationships/slide" Target="/ppt/slides/slide2.xml" Id="R25ac33735f7b4f0b" /><Relationship Type="http://schemas.openxmlformats.org/officeDocument/2006/relationships/slide" Target="/ppt/slides/slide3.xml" Id="Rf00503f8316246e8" /><Relationship Type="http://schemas.openxmlformats.org/officeDocument/2006/relationships/slide" Target="/ppt/slides/slide4.xml" Id="R50ec7afc2a744c4e" /><Relationship Type="http://schemas.openxmlformats.org/officeDocument/2006/relationships/slide" Target="/ppt/slides/slide5.xml" Id="Rea0a90c6dc0745cc" /><Relationship Type="http://schemas.openxmlformats.org/officeDocument/2006/relationships/slide" Target="/ppt/slides/slide6.xml" Id="R031a5537c1dd48f3" /><Relationship Type="http://schemas.openxmlformats.org/officeDocument/2006/relationships/slide" Target="/ppt/slides/slide7.xml" Id="R1ab6d0556eb6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75410dec341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f6b115a584131" /><Relationship Type="http://schemas.openxmlformats.org/officeDocument/2006/relationships/theme" Target="/ppt/slideMasters/theme/theme1.xml" Id="Rfba26bbfc96c49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3f6b115a5841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3b503cb1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e694f8e73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6425f76c0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0b136e68f4a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02cc542a14e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f5ce68ab54b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235d08293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