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98a41338bd4f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a69e4ca1b4cce"/>
  </p:sldMasterIdLst>
  <p:sldIdLst>
    <p:sldId xmlns:r="http://schemas.openxmlformats.org/officeDocument/2006/relationships" id="256" r:id="R22c46ba2d430477d"/>
    <p:sldId xmlns:r="http://schemas.openxmlformats.org/officeDocument/2006/relationships" id="257" r:id="R2a9aca3c8db944ea"/>
    <p:sldId xmlns:r="http://schemas.openxmlformats.org/officeDocument/2006/relationships" id="258" r:id="Rb80672aba55b4518"/>
    <p:sldId xmlns:r="http://schemas.openxmlformats.org/officeDocument/2006/relationships" id="259" r:id="Re3345f28f0594033"/>
    <p:sldId xmlns:r="http://schemas.openxmlformats.org/officeDocument/2006/relationships" id="260" r:id="Ra18a9573f88140a7"/>
    <p:sldId xmlns:r="http://schemas.openxmlformats.org/officeDocument/2006/relationships" id="261" r:id="R3b87e2f6fca341b1"/>
    <p:sldId xmlns:r="http://schemas.openxmlformats.org/officeDocument/2006/relationships" id="262" r:id="Rb436da2b056c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a69e4ca1b4cce" /><Relationship Type="http://schemas.openxmlformats.org/officeDocument/2006/relationships/slide" Target="/ppt/slides/slide1.xml" Id="R22c46ba2d430477d" /><Relationship Type="http://schemas.openxmlformats.org/officeDocument/2006/relationships/slide" Target="/ppt/slides/slide2.xml" Id="R2a9aca3c8db944ea" /><Relationship Type="http://schemas.openxmlformats.org/officeDocument/2006/relationships/slide" Target="/ppt/slides/slide3.xml" Id="Rb80672aba55b4518" /><Relationship Type="http://schemas.openxmlformats.org/officeDocument/2006/relationships/slide" Target="/ppt/slides/slide4.xml" Id="Re3345f28f0594033" /><Relationship Type="http://schemas.openxmlformats.org/officeDocument/2006/relationships/slide" Target="/ppt/slides/slide5.xml" Id="Ra18a9573f88140a7" /><Relationship Type="http://schemas.openxmlformats.org/officeDocument/2006/relationships/slide" Target="/ppt/slides/slide6.xml" Id="R3b87e2f6fca341b1" /><Relationship Type="http://schemas.openxmlformats.org/officeDocument/2006/relationships/slide" Target="/ppt/slides/slide7.xml" Id="Rb436da2b056c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1a218a1394d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8c09b47c443a2" /><Relationship Type="http://schemas.openxmlformats.org/officeDocument/2006/relationships/theme" Target="/ppt/slideMasters/theme/theme1.xml" Id="R36937d650a414f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c8c09b47c4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35167b80b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8771d91d849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1fb856501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b91f01c03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30eaa22d747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fa954446242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a0c23083846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STEINSVIKVÅGEN EIENDOM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