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45d720280b4a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419a6ef7324915"/>
  </p:sldMasterIdLst>
  <p:sldIdLst>
    <p:sldId xmlns:r="http://schemas.openxmlformats.org/officeDocument/2006/relationships" id="256" r:id="R6019238abbef4b8e"/>
    <p:sldId xmlns:r="http://schemas.openxmlformats.org/officeDocument/2006/relationships" id="257" r:id="R8847160f71144365"/>
    <p:sldId xmlns:r="http://schemas.openxmlformats.org/officeDocument/2006/relationships" id="258" r:id="R3757a0b2039f4b1d"/>
    <p:sldId xmlns:r="http://schemas.openxmlformats.org/officeDocument/2006/relationships" id="259" r:id="R1a356e92bead47b0"/>
    <p:sldId xmlns:r="http://schemas.openxmlformats.org/officeDocument/2006/relationships" id="260" r:id="R9aa976bbabfd4d66"/>
    <p:sldId xmlns:r="http://schemas.openxmlformats.org/officeDocument/2006/relationships" id="261" r:id="Rc2f4718c962845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19a6ef7324915" /><Relationship Type="http://schemas.openxmlformats.org/officeDocument/2006/relationships/slide" Target="/ppt/slides/slide1.xml" Id="R6019238abbef4b8e" /><Relationship Type="http://schemas.openxmlformats.org/officeDocument/2006/relationships/slide" Target="/ppt/slides/slide2.xml" Id="R8847160f71144365" /><Relationship Type="http://schemas.openxmlformats.org/officeDocument/2006/relationships/slide" Target="/ppt/slides/slide3.xml" Id="R3757a0b2039f4b1d" /><Relationship Type="http://schemas.openxmlformats.org/officeDocument/2006/relationships/slide" Target="/ppt/slides/slide4.xml" Id="R1a356e92bead47b0" /><Relationship Type="http://schemas.openxmlformats.org/officeDocument/2006/relationships/slide" Target="/ppt/slides/slide5.xml" Id="R9aa976bbabfd4d66" /><Relationship Type="http://schemas.openxmlformats.org/officeDocument/2006/relationships/slide" Target="/ppt/slides/slide6.xml" Id="Rc2f4718c962845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5534c6366c46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30fee74b446ea" /><Relationship Type="http://schemas.openxmlformats.org/officeDocument/2006/relationships/theme" Target="/ppt/slideMasters/theme/theme1.xml" Id="Rc354e09027a542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c30fee74b446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2df460d3c43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f0e97f1b54f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10fe7dbb34b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935ddf5ee47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a3e01ef8d42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54b47d86548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SNILEHUSET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Krebs' gate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926 418 521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