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5e600c3cbf40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12e1dee204804"/>
  </p:sldMasterIdLst>
  <p:sldIdLst>
    <p:sldId xmlns:r="http://schemas.openxmlformats.org/officeDocument/2006/relationships" id="256" r:id="R23c989ac202a418d"/>
    <p:sldId xmlns:r="http://schemas.openxmlformats.org/officeDocument/2006/relationships" id="257" r:id="R981a59786a3d4e95"/>
    <p:sldId xmlns:r="http://schemas.openxmlformats.org/officeDocument/2006/relationships" id="258" r:id="R512238a2b7244fe5"/>
    <p:sldId xmlns:r="http://schemas.openxmlformats.org/officeDocument/2006/relationships" id="259" r:id="R124d788159684de7"/>
    <p:sldId xmlns:r="http://schemas.openxmlformats.org/officeDocument/2006/relationships" id="260" r:id="R44fe10e68a2a4357"/>
    <p:sldId xmlns:r="http://schemas.openxmlformats.org/officeDocument/2006/relationships" id="261" r:id="R7d0f0d3f1b904a38"/>
    <p:sldId xmlns:r="http://schemas.openxmlformats.org/officeDocument/2006/relationships" id="262" r:id="R4192fb0111cb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12e1dee204804" /><Relationship Type="http://schemas.openxmlformats.org/officeDocument/2006/relationships/slide" Target="/ppt/slides/slide1.xml" Id="R23c989ac202a418d" /><Relationship Type="http://schemas.openxmlformats.org/officeDocument/2006/relationships/slide" Target="/ppt/slides/slide2.xml" Id="R981a59786a3d4e95" /><Relationship Type="http://schemas.openxmlformats.org/officeDocument/2006/relationships/slide" Target="/ppt/slides/slide3.xml" Id="R512238a2b7244fe5" /><Relationship Type="http://schemas.openxmlformats.org/officeDocument/2006/relationships/slide" Target="/ppt/slides/slide4.xml" Id="R124d788159684de7" /><Relationship Type="http://schemas.openxmlformats.org/officeDocument/2006/relationships/slide" Target="/ppt/slides/slide5.xml" Id="R44fe10e68a2a4357" /><Relationship Type="http://schemas.openxmlformats.org/officeDocument/2006/relationships/slide" Target="/ppt/slides/slide6.xml" Id="R7d0f0d3f1b904a38" /><Relationship Type="http://schemas.openxmlformats.org/officeDocument/2006/relationships/slide" Target="/ppt/slides/slide7.xml" Id="R4192fb0111cb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044259d15e49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5ae3a9aa84e93" /><Relationship Type="http://schemas.openxmlformats.org/officeDocument/2006/relationships/theme" Target="/ppt/slideMasters/theme/theme1.xml" Id="R949182716ae342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5ae3a9aa8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107fc39fa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747dfc212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c569c80dc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51037d1c5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4a25a2f494d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13b5018db4d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03d6d438b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VENTILASJON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569 854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JESPERSEN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Remi Jespersen, Vestlivegen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926 425 439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VENTILASJON AS</a:t>
            </a:r>
          </a:p>
        </p:txBody>
      </p:sp>
    </p:spTree>
  </p:cSld>
  <p:clrMapOvr>
    <a:masterClrMapping xmlns:a="http://schemas.openxmlformats.org/drawingml/2006/main"/>
  </p:clrMapOvr>
</p:sld>
</file>