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8ea2c2b4ce4b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d299d7ef2d43a5"/>
  </p:sldMasterIdLst>
  <p:sldIdLst>
    <p:sldId xmlns:r="http://schemas.openxmlformats.org/officeDocument/2006/relationships" id="256" r:id="Rc798336c8cdf4af6"/>
    <p:sldId xmlns:r="http://schemas.openxmlformats.org/officeDocument/2006/relationships" id="257" r:id="Rf126525ddd9c4bc2"/>
    <p:sldId xmlns:r="http://schemas.openxmlformats.org/officeDocument/2006/relationships" id="258" r:id="R50dee5d2ebdd4a77"/>
    <p:sldId xmlns:r="http://schemas.openxmlformats.org/officeDocument/2006/relationships" id="259" r:id="R3bd03c5717ea42f2"/>
    <p:sldId xmlns:r="http://schemas.openxmlformats.org/officeDocument/2006/relationships" id="260" r:id="R24dd31e110cc4de2"/>
    <p:sldId xmlns:r="http://schemas.openxmlformats.org/officeDocument/2006/relationships" id="261" r:id="R92ba90990b6448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d299d7ef2d43a5" /><Relationship Type="http://schemas.openxmlformats.org/officeDocument/2006/relationships/slide" Target="/ppt/slides/slide1.xml" Id="Rc798336c8cdf4af6" /><Relationship Type="http://schemas.openxmlformats.org/officeDocument/2006/relationships/slide" Target="/ppt/slides/slide2.xml" Id="Rf126525ddd9c4bc2" /><Relationship Type="http://schemas.openxmlformats.org/officeDocument/2006/relationships/slide" Target="/ppt/slides/slide3.xml" Id="R50dee5d2ebdd4a77" /><Relationship Type="http://schemas.openxmlformats.org/officeDocument/2006/relationships/slide" Target="/ppt/slides/slide4.xml" Id="R3bd03c5717ea42f2" /><Relationship Type="http://schemas.openxmlformats.org/officeDocument/2006/relationships/slide" Target="/ppt/slides/slide5.xml" Id="R24dd31e110cc4de2" /><Relationship Type="http://schemas.openxmlformats.org/officeDocument/2006/relationships/slide" Target="/ppt/slides/slide6.xml" Id="R92ba90990b6448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287b77898147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ffd53639847ba" /><Relationship Type="http://schemas.openxmlformats.org/officeDocument/2006/relationships/theme" Target="/ppt/slideMasters/theme/theme1.xml" Id="R583b7210e9674f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6ffd53639847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3a3f144b845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3dee196e847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2d949707242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114525c6d49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fa33b768c4c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681e4b02544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Marthe Prestegaard, Stensgata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926 436 708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