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516d466fb846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5681feb16d449d"/>
  </p:sldMasterIdLst>
  <p:sldIdLst>
    <p:sldId xmlns:r="http://schemas.openxmlformats.org/officeDocument/2006/relationships" id="256" r:id="Rc287d1b3f98a4cae"/>
    <p:sldId xmlns:r="http://schemas.openxmlformats.org/officeDocument/2006/relationships" id="257" r:id="R6a227ab2eee04414"/>
    <p:sldId xmlns:r="http://schemas.openxmlformats.org/officeDocument/2006/relationships" id="258" r:id="Ra9d5575c695e431f"/>
    <p:sldId xmlns:r="http://schemas.openxmlformats.org/officeDocument/2006/relationships" id="259" r:id="R3de28cfd28e44fb7"/>
    <p:sldId xmlns:r="http://schemas.openxmlformats.org/officeDocument/2006/relationships" id="260" r:id="R5e2387404fc947af"/>
    <p:sldId xmlns:r="http://schemas.openxmlformats.org/officeDocument/2006/relationships" id="261" r:id="R7d63c1481b3d4f84"/>
    <p:sldId xmlns:r="http://schemas.openxmlformats.org/officeDocument/2006/relationships" id="262" r:id="Re11c8ad3d07a4e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681feb16d449d" /><Relationship Type="http://schemas.openxmlformats.org/officeDocument/2006/relationships/slide" Target="/ppt/slides/slide1.xml" Id="Rc287d1b3f98a4cae" /><Relationship Type="http://schemas.openxmlformats.org/officeDocument/2006/relationships/slide" Target="/ppt/slides/slide2.xml" Id="R6a227ab2eee04414" /><Relationship Type="http://schemas.openxmlformats.org/officeDocument/2006/relationships/slide" Target="/ppt/slides/slide3.xml" Id="Ra9d5575c695e431f" /><Relationship Type="http://schemas.openxmlformats.org/officeDocument/2006/relationships/slide" Target="/ppt/slides/slide4.xml" Id="R3de28cfd28e44fb7" /><Relationship Type="http://schemas.openxmlformats.org/officeDocument/2006/relationships/slide" Target="/ppt/slides/slide5.xml" Id="R5e2387404fc947af" /><Relationship Type="http://schemas.openxmlformats.org/officeDocument/2006/relationships/slide" Target="/ppt/slides/slide6.xml" Id="R7d63c1481b3d4f84" /><Relationship Type="http://schemas.openxmlformats.org/officeDocument/2006/relationships/slide" Target="/ppt/slides/slide7.xml" Id="Re11c8ad3d07a4e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6167b6edcf48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abeb491c644c6" /><Relationship Type="http://schemas.openxmlformats.org/officeDocument/2006/relationships/theme" Target="/ppt/slideMasters/theme/theme1.xml" Id="Rcceaa7b25b0f4c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eabeb491c644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75346a52948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8e3e8214a4d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1049cdbc649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fa508ec5640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0d5bc4ed442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9cdda8d074c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9eb74f8244e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PRESTEGAARD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