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cb6d51b4254b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7dfca196684b1e"/>
  </p:sldMasterIdLst>
  <p:sldIdLst>
    <p:sldId xmlns:r="http://schemas.openxmlformats.org/officeDocument/2006/relationships" id="256" r:id="R8b8c075418734536"/>
    <p:sldId xmlns:r="http://schemas.openxmlformats.org/officeDocument/2006/relationships" id="257" r:id="R7350efa12ba24cfa"/>
    <p:sldId xmlns:r="http://schemas.openxmlformats.org/officeDocument/2006/relationships" id="258" r:id="R66b08d0b16a84114"/>
    <p:sldId xmlns:r="http://schemas.openxmlformats.org/officeDocument/2006/relationships" id="259" r:id="R71014d9d56834d2d"/>
    <p:sldId xmlns:r="http://schemas.openxmlformats.org/officeDocument/2006/relationships" id="260" r:id="R46277704bee84e8a"/>
    <p:sldId xmlns:r="http://schemas.openxmlformats.org/officeDocument/2006/relationships" id="261" r:id="Ra6e3e546c6254fd5"/>
    <p:sldId xmlns:r="http://schemas.openxmlformats.org/officeDocument/2006/relationships" id="262" r:id="R65ab6d4a56844e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7dfca196684b1e" /><Relationship Type="http://schemas.openxmlformats.org/officeDocument/2006/relationships/slide" Target="/ppt/slides/slide1.xml" Id="R8b8c075418734536" /><Relationship Type="http://schemas.openxmlformats.org/officeDocument/2006/relationships/slide" Target="/ppt/slides/slide2.xml" Id="R7350efa12ba24cfa" /><Relationship Type="http://schemas.openxmlformats.org/officeDocument/2006/relationships/slide" Target="/ppt/slides/slide3.xml" Id="R66b08d0b16a84114" /><Relationship Type="http://schemas.openxmlformats.org/officeDocument/2006/relationships/slide" Target="/ppt/slides/slide4.xml" Id="R71014d9d56834d2d" /><Relationship Type="http://schemas.openxmlformats.org/officeDocument/2006/relationships/slide" Target="/ppt/slides/slide5.xml" Id="R46277704bee84e8a" /><Relationship Type="http://schemas.openxmlformats.org/officeDocument/2006/relationships/slide" Target="/ppt/slides/slide6.xml" Id="Ra6e3e546c6254fd5" /><Relationship Type="http://schemas.openxmlformats.org/officeDocument/2006/relationships/slide" Target="/ppt/slides/slide7.xml" Id="R65ab6d4a56844e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fc76e620dd4a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93605cda14c43" /><Relationship Type="http://schemas.openxmlformats.org/officeDocument/2006/relationships/theme" Target="/ppt/slideMasters/theme/theme1.xml" Id="R2ba2af2e885b4a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193605cda14c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ba144df2948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72049da1d41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8384108a746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4dbd5300e40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18c5e8d1b46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a0511834043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32214f0cf4d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VDV47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VDV47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VDV47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VDV47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VDV47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VDV47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813 150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286 198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236 211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1 405 306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2 361 060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VDV47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ARILD SØDAL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VDV47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Vågedalsveien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926 444 921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VDV47 AS</a:t>
            </a:r>
          </a:p>
        </p:txBody>
      </p:sp>
    </p:spTree>
  </p:cSld>
  <p:clrMapOvr>
    <a:masterClrMapping xmlns:a="http://schemas.openxmlformats.org/drawingml/2006/main"/>
  </p:clrMapOvr>
</p:sld>
</file>