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d8128b86f548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a01ddb70574c2f"/>
  </p:sldMasterIdLst>
  <p:sldIdLst>
    <p:sldId xmlns:r="http://schemas.openxmlformats.org/officeDocument/2006/relationships" id="256" r:id="R84e54903e86c4df2"/>
    <p:sldId xmlns:r="http://schemas.openxmlformats.org/officeDocument/2006/relationships" id="257" r:id="R643e7a2ac6ce41c1"/>
    <p:sldId xmlns:r="http://schemas.openxmlformats.org/officeDocument/2006/relationships" id="258" r:id="Rb5576b71fd014a42"/>
    <p:sldId xmlns:r="http://schemas.openxmlformats.org/officeDocument/2006/relationships" id="259" r:id="R6246d7e909dc4eca"/>
    <p:sldId xmlns:r="http://schemas.openxmlformats.org/officeDocument/2006/relationships" id="260" r:id="Rc91a57ccd6144ea5"/>
    <p:sldId xmlns:r="http://schemas.openxmlformats.org/officeDocument/2006/relationships" id="261" r:id="R0074996979e4409a"/>
    <p:sldId xmlns:r="http://schemas.openxmlformats.org/officeDocument/2006/relationships" id="262" r:id="Rcb0bfdec5e3c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01ddb70574c2f" /><Relationship Type="http://schemas.openxmlformats.org/officeDocument/2006/relationships/slide" Target="/ppt/slides/slide1.xml" Id="R84e54903e86c4df2" /><Relationship Type="http://schemas.openxmlformats.org/officeDocument/2006/relationships/slide" Target="/ppt/slides/slide2.xml" Id="R643e7a2ac6ce41c1" /><Relationship Type="http://schemas.openxmlformats.org/officeDocument/2006/relationships/slide" Target="/ppt/slides/slide3.xml" Id="Rb5576b71fd014a42" /><Relationship Type="http://schemas.openxmlformats.org/officeDocument/2006/relationships/slide" Target="/ppt/slides/slide4.xml" Id="R6246d7e909dc4eca" /><Relationship Type="http://schemas.openxmlformats.org/officeDocument/2006/relationships/slide" Target="/ppt/slides/slide5.xml" Id="Rc91a57ccd6144ea5" /><Relationship Type="http://schemas.openxmlformats.org/officeDocument/2006/relationships/slide" Target="/ppt/slides/slide6.xml" Id="R0074996979e4409a" /><Relationship Type="http://schemas.openxmlformats.org/officeDocument/2006/relationships/slide" Target="/ppt/slides/slide7.xml" Id="Rcb0bfdec5e3c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1dd6150d540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f8769f48549a5" /><Relationship Type="http://schemas.openxmlformats.org/officeDocument/2006/relationships/theme" Target="/ppt/slideMasters/theme/theme1.xml" Id="R516e192aef8748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0f8769f48549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55005e952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9d374952a4b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32768ea6d42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71a2ff7c3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e9f75a0be47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fb308b27940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beb07b551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RØRLEGGERSERVICE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6 985 358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173 130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1 508 703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4 721 412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RØNNESTAD CHRISTER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TRÆET CHRISTIAN FREDRIK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Grønnestølslien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926 451 413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RØRLEGGERSERVICE AS</a:t>
            </a:r>
          </a:p>
        </p:txBody>
      </p:sp>
    </p:spTree>
  </p:cSld>
  <p:clrMapOvr>
    <a:masterClrMapping xmlns:a="http://schemas.openxmlformats.org/drawingml/2006/main"/>
  </p:clrMapOvr>
</p:sld>
</file>