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3d10ccb9c645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35b5ced9d44ef9"/>
  </p:sldMasterIdLst>
  <p:sldIdLst>
    <p:sldId xmlns:r="http://schemas.openxmlformats.org/officeDocument/2006/relationships" id="256" r:id="R3fe283f06a9f498b"/>
    <p:sldId xmlns:r="http://schemas.openxmlformats.org/officeDocument/2006/relationships" id="257" r:id="Ra928f9a7cf894dac"/>
    <p:sldId xmlns:r="http://schemas.openxmlformats.org/officeDocument/2006/relationships" id="258" r:id="R64af3383c8ab4824"/>
    <p:sldId xmlns:r="http://schemas.openxmlformats.org/officeDocument/2006/relationships" id="259" r:id="R4da4e2d661d94b0e"/>
    <p:sldId xmlns:r="http://schemas.openxmlformats.org/officeDocument/2006/relationships" id="260" r:id="R572941971c814f98"/>
    <p:sldId xmlns:r="http://schemas.openxmlformats.org/officeDocument/2006/relationships" id="261" r:id="Rc201597246d7430d"/>
    <p:sldId xmlns:r="http://schemas.openxmlformats.org/officeDocument/2006/relationships" id="262" r:id="R74f3acefb89245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35b5ced9d44ef9" /><Relationship Type="http://schemas.openxmlformats.org/officeDocument/2006/relationships/slide" Target="/ppt/slides/slide1.xml" Id="R3fe283f06a9f498b" /><Relationship Type="http://schemas.openxmlformats.org/officeDocument/2006/relationships/slide" Target="/ppt/slides/slide2.xml" Id="Ra928f9a7cf894dac" /><Relationship Type="http://schemas.openxmlformats.org/officeDocument/2006/relationships/slide" Target="/ppt/slides/slide3.xml" Id="R64af3383c8ab4824" /><Relationship Type="http://schemas.openxmlformats.org/officeDocument/2006/relationships/slide" Target="/ppt/slides/slide4.xml" Id="R4da4e2d661d94b0e" /><Relationship Type="http://schemas.openxmlformats.org/officeDocument/2006/relationships/slide" Target="/ppt/slides/slide5.xml" Id="R572941971c814f98" /><Relationship Type="http://schemas.openxmlformats.org/officeDocument/2006/relationships/slide" Target="/ppt/slides/slide6.xml" Id="Rc201597246d7430d" /><Relationship Type="http://schemas.openxmlformats.org/officeDocument/2006/relationships/slide" Target="/ppt/slides/slide7.xml" Id="R74f3acefb89245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4939d86d724e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f9c673c5d441e8" /><Relationship Type="http://schemas.openxmlformats.org/officeDocument/2006/relationships/theme" Target="/ppt/slideMasters/theme/theme1.xml" Id="R609ef72999a041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f9c673c5d441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3679bcfbd43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2089b68a54a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94a44ec45d4a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5d397df33a49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57c39d0c74f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c69d09df64a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0912e76bc49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BERGUM ANLEGGSTEKNIKK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BERGUM ANLEGGSTEKNIKK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BERGUM ANLEGGSTEKNIKK AS ble etablert [år] og holder til i Marifjøra.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BERGUM ANLEGGSTEKNIKK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BERGUM ANLEGGSTEKNIKK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BERGUM ANLEGGSTEKNIKK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17 783 190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783 982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576 074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5 526 027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9 031 859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BERGUM ANLEGGSTEKNIKK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LYKKESTEIN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BERGUM ANLEGGSTEKNIKK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Jorangervegen 201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6873 Marifjøra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926 526 421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BERGUM ANLEGGSTEKNIKK AS</a:t>
            </a:r>
          </a:p>
        </p:txBody>
      </p:sp>
    </p:spTree>
  </p:cSld>
  <p:clrMapOvr>
    <a:masterClrMapping xmlns:a="http://schemas.openxmlformats.org/drawingml/2006/main"/>
  </p:clrMapOvr>
</p:sld>
</file>