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c5904c1d9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00c17004d749d5"/>
  </p:sldMasterIdLst>
  <p:sldIdLst>
    <p:sldId xmlns:r="http://schemas.openxmlformats.org/officeDocument/2006/relationships" id="256" r:id="R35b979f9410b4018"/>
    <p:sldId xmlns:r="http://schemas.openxmlformats.org/officeDocument/2006/relationships" id="257" r:id="Re0207279ce2f4c67"/>
    <p:sldId xmlns:r="http://schemas.openxmlformats.org/officeDocument/2006/relationships" id="258" r:id="R3147024b19b3417e"/>
    <p:sldId xmlns:r="http://schemas.openxmlformats.org/officeDocument/2006/relationships" id="259" r:id="R3f56e7aa9b104aa4"/>
    <p:sldId xmlns:r="http://schemas.openxmlformats.org/officeDocument/2006/relationships" id="260" r:id="Red38ae8905be4ba4"/>
    <p:sldId xmlns:r="http://schemas.openxmlformats.org/officeDocument/2006/relationships" id="261" r:id="R21dee26b6a024cff"/>
    <p:sldId xmlns:r="http://schemas.openxmlformats.org/officeDocument/2006/relationships" id="262" r:id="R8782cdb831b149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0c17004d749d5" /><Relationship Type="http://schemas.openxmlformats.org/officeDocument/2006/relationships/slide" Target="/ppt/slides/slide1.xml" Id="R35b979f9410b4018" /><Relationship Type="http://schemas.openxmlformats.org/officeDocument/2006/relationships/slide" Target="/ppt/slides/slide2.xml" Id="Re0207279ce2f4c67" /><Relationship Type="http://schemas.openxmlformats.org/officeDocument/2006/relationships/slide" Target="/ppt/slides/slide3.xml" Id="R3147024b19b3417e" /><Relationship Type="http://schemas.openxmlformats.org/officeDocument/2006/relationships/slide" Target="/ppt/slides/slide4.xml" Id="R3f56e7aa9b104aa4" /><Relationship Type="http://schemas.openxmlformats.org/officeDocument/2006/relationships/slide" Target="/ppt/slides/slide5.xml" Id="Red38ae8905be4ba4" /><Relationship Type="http://schemas.openxmlformats.org/officeDocument/2006/relationships/slide" Target="/ppt/slides/slide6.xml" Id="R21dee26b6a024cff" /><Relationship Type="http://schemas.openxmlformats.org/officeDocument/2006/relationships/slide" Target="/ppt/slides/slide7.xml" Id="R8782cdb831b149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28686c05845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f7d0c7ebb4bd4" /><Relationship Type="http://schemas.openxmlformats.org/officeDocument/2006/relationships/theme" Target="/ppt/slideMasters/theme/theme1.xml" Id="Ra5ec669984da4d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f7d0c7ebb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e2ece3693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fa469631b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d5199f9e146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f8a57f33242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1ee0c9924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4f09b730e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a67376b19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AS ble etablert [år] og holder til i Lyngstad.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8 867 323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17 789 367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18 379 192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MEKVIK EINAR ARNFINN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Mekvik AS, Vevangvegen 259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6493 Lyngstad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MEKVIK AS</a:t>
            </a:r>
          </a:p>
        </p:txBody>
      </p:sp>
    </p:spTree>
  </p:cSld>
  <p:clrMapOvr>
    <a:masterClrMapping xmlns:a="http://schemas.openxmlformats.org/drawingml/2006/main"/>
  </p:clrMapOvr>
</p:sld>
</file>