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3b964fc4744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a5686794cd4df7"/>
  </p:sldMasterIdLst>
  <p:sldIdLst>
    <p:sldId xmlns:r="http://schemas.openxmlformats.org/officeDocument/2006/relationships" id="256" r:id="R4ef24e7fbffc4f2d"/>
    <p:sldId xmlns:r="http://schemas.openxmlformats.org/officeDocument/2006/relationships" id="257" r:id="Re9312e03def04703"/>
    <p:sldId xmlns:r="http://schemas.openxmlformats.org/officeDocument/2006/relationships" id="258" r:id="R4e29421d617a4cc5"/>
    <p:sldId xmlns:r="http://schemas.openxmlformats.org/officeDocument/2006/relationships" id="259" r:id="R040c413f554e4185"/>
    <p:sldId xmlns:r="http://schemas.openxmlformats.org/officeDocument/2006/relationships" id="260" r:id="Rf82bf6abd187448d"/>
    <p:sldId xmlns:r="http://schemas.openxmlformats.org/officeDocument/2006/relationships" id="261" r:id="R3428194481904fec"/>
    <p:sldId xmlns:r="http://schemas.openxmlformats.org/officeDocument/2006/relationships" id="262" r:id="Ra6cae99755764d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5686794cd4df7" /><Relationship Type="http://schemas.openxmlformats.org/officeDocument/2006/relationships/slide" Target="/ppt/slides/slide1.xml" Id="R4ef24e7fbffc4f2d" /><Relationship Type="http://schemas.openxmlformats.org/officeDocument/2006/relationships/slide" Target="/ppt/slides/slide2.xml" Id="Re9312e03def04703" /><Relationship Type="http://schemas.openxmlformats.org/officeDocument/2006/relationships/slide" Target="/ppt/slides/slide3.xml" Id="R4e29421d617a4cc5" /><Relationship Type="http://schemas.openxmlformats.org/officeDocument/2006/relationships/slide" Target="/ppt/slides/slide4.xml" Id="R040c413f554e4185" /><Relationship Type="http://schemas.openxmlformats.org/officeDocument/2006/relationships/slide" Target="/ppt/slides/slide5.xml" Id="Rf82bf6abd187448d" /><Relationship Type="http://schemas.openxmlformats.org/officeDocument/2006/relationships/slide" Target="/ppt/slides/slide6.xml" Id="R3428194481904fec" /><Relationship Type="http://schemas.openxmlformats.org/officeDocument/2006/relationships/slide" Target="/ppt/slides/slide7.xml" Id="Ra6cae99755764d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9910e0e3c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6db2a74c0447a" /><Relationship Type="http://schemas.openxmlformats.org/officeDocument/2006/relationships/theme" Target="/ppt/slideMasters/theme/theme1.xml" Id="R5034b065e73e4e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6db2a74c044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3fb4dfe7c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a043aaf17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32ee49a6f4e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8a21bb71644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c945e111f4a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a4ed763674b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7eaecb64049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AMKA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34 503 394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−2 105 977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1 951 134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19 647 519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VINLAGERET RANDERS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Marcus Thranes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49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amka@amka.no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www.amka.no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926 697 668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AMKA AS</a:t>
            </a:r>
          </a:p>
        </p:txBody>
      </p:sp>
    </p:spTree>
  </p:cSld>
  <p:clrMapOvr>
    <a:masterClrMapping xmlns:a="http://schemas.openxmlformats.org/drawingml/2006/main"/>
  </p:clrMapOvr>
</p:sld>
</file>