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674219fcca1461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ac4c269baf44220"/>
  </p:sldMasterIdLst>
  <p:sldIdLst>
    <p:sldId xmlns:r="http://schemas.openxmlformats.org/officeDocument/2006/relationships" id="256" r:id="Rd94d3026299149d7"/>
    <p:sldId xmlns:r="http://schemas.openxmlformats.org/officeDocument/2006/relationships" id="257" r:id="Rf9d86733edec44aa"/>
    <p:sldId xmlns:r="http://schemas.openxmlformats.org/officeDocument/2006/relationships" id="258" r:id="Rf4249aad73224a4d"/>
    <p:sldId xmlns:r="http://schemas.openxmlformats.org/officeDocument/2006/relationships" id="259" r:id="Rdfdd51be9d6f4fa5"/>
    <p:sldId xmlns:r="http://schemas.openxmlformats.org/officeDocument/2006/relationships" id="260" r:id="R305503ab8427448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c4c269baf44220" /><Relationship Type="http://schemas.openxmlformats.org/officeDocument/2006/relationships/slide" Target="/ppt/slides/slide1.xml" Id="Rd94d3026299149d7" /><Relationship Type="http://schemas.openxmlformats.org/officeDocument/2006/relationships/slide" Target="/ppt/slides/slide2.xml" Id="Rf9d86733edec44aa" /><Relationship Type="http://schemas.openxmlformats.org/officeDocument/2006/relationships/slide" Target="/ppt/slides/slide3.xml" Id="Rf4249aad73224a4d" /><Relationship Type="http://schemas.openxmlformats.org/officeDocument/2006/relationships/slide" Target="/ppt/slides/slide4.xml" Id="Rdfdd51be9d6f4fa5" /><Relationship Type="http://schemas.openxmlformats.org/officeDocument/2006/relationships/slide" Target="/ppt/slides/slide5.xml" Id="R305503ab8427448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c797b8b26e40e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92113daea14a38" /><Relationship Type="http://schemas.openxmlformats.org/officeDocument/2006/relationships/theme" Target="/ppt/slideMasters/theme/theme1.xml" Id="R994293ef2470440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792113daea14a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4e605b5f5b4df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184fce71c64fe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ee069dc49c400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8d473b056449c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013256fbe046b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HÅLOGALAND LAGMANNSRETT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HÅLOGALAND LAGMANNSRETT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HÅLOGALAND LAGMANNSRETT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HÅLOGALAND LAGMANNSRETT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HÅLOGALAND LAGMANNSRETT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HÅLOGALAND LAGMANNSRETT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 Nansens plass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9008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926 720 481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HÅLOGALAND LAGMANNSRETT</a:t>
            </a:r>
          </a:p>
        </p:txBody>
      </p:sp>
    </p:spTree>
  </p:cSld>
  <p:clrMapOvr>
    <a:masterClrMapping xmlns:a="http://schemas.openxmlformats.org/drawingml/2006/main"/>
  </p:clrMapOvr>
</p:sld>
</file>