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d4fdbd4ff24f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23afb83626400a"/>
  </p:sldMasterIdLst>
  <p:sldIdLst>
    <p:sldId xmlns:r="http://schemas.openxmlformats.org/officeDocument/2006/relationships" id="256" r:id="R098b7bb3f82a4cd0"/>
    <p:sldId xmlns:r="http://schemas.openxmlformats.org/officeDocument/2006/relationships" id="257" r:id="Red748106812c4bdd"/>
    <p:sldId xmlns:r="http://schemas.openxmlformats.org/officeDocument/2006/relationships" id="258" r:id="Re8d924b42c864b98"/>
    <p:sldId xmlns:r="http://schemas.openxmlformats.org/officeDocument/2006/relationships" id="259" r:id="R78fe057fd5014106"/>
    <p:sldId xmlns:r="http://schemas.openxmlformats.org/officeDocument/2006/relationships" id="260" r:id="R7317da08c2e04f59"/>
    <p:sldId xmlns:r="http://schemas.openxmlformats.org/officeDocument/2006/relationships" id="261" r:id="R1c7b26a4dd524045"/>
    <p:sldId xmlns:r="http://schemas.openxmlformats.org/officeDocument/2006/relationships" id="262" r:id="R23383b3c44f04b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3afb83626400a" /><Relationship Type="http://schemas.openxmlformats.org/officeDocument/2006/relationships/slide" Target="/ppt/slides/slide1.xml" Id="R098b7bb3f82a4cd0" /><Relationship Type="http://schemas.openxmlformats.org/officeDocument/2006/relationships/slide" Target="/ppt/slides/slide2.xml" Id="Red748106812c4bdd" /><Relationship Type="http://schemas.openxmlformats.org/officeDocument/2006/relationships/slide" Target="/ppt/slides/slide3.xml" Id="Re8d924b42c864b98" /><Relationship Type="http://schemas.openxmlformats.org/officeDocument/2006/relationships/slide" Target="/ppt/slides/slide4.xml" Id="R78fe057fd5014106" /><Relationship Type="http://schemas.openxmlformats.org/officeDocument/2006/relationships/slide" Target="/ppt/slides/slide5.xml" Id="R7317da08c2e04f59" /><Relationship Type="http://schemas.openxmlformats.org/officeDocument/2006/relationships/slide" Target="/ppt/slides/slide6.xml" Id="R1c7b26a4dd524045" /><Relationship Type="http://schemas.openxmlformats.org/officeDocument/2006/relationships/slide" Target="/ppt/slides/slide7.xml" Id="R23383b3c44f04b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a9f4cc7ec34c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d995dbc824db6" /><Relationship Type="http://schemas.openxmlformats.org/officeDocument/2006/relationships/theme" Target="/ppt/slideMasters/theme/theme1.xml" Id="R37ae7ec76a1141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dd995dbc824d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554b542cc4e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605f139d442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fea4717804c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facd6774e4c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bace1c6b543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41941fb84e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6cbf08918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TRYGVASON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TRYGVASON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71 909 975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24 050 692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16 201 336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121 975 376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225 264 969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INVEST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KRILON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MATRON INVEST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HOLDING AS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EIDEFISK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Kristin Lønning Vold, Hamnabrotsvegen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926 734 539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