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63c43d2e5b4d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025011e8b84eb6"/>
  </p:sldMasterIdLst>
  <p:sldIdLst>
    <p:sldId xmlns:r="http://schemas.openxmlformats.org/officeDocument/2006/relationships" id="256" r:id="R21e4a087d7924a71"/>
    <p:sldId xmlns:r="http://schemas.openxmlformats.org/officeDocument/2006/relationships" id="257" r:id="R5c5d4989232a49e6"/>
    <p:sldId xmlns:r="http://schemas.openxmlformats.org/officeDocument/2006/relationships" id="258" r:id="Rfee583c623cc4cfe"/>
    <p:sldId xmlns:r="http://schemas.openxmlformats.org/officeDocument/2006/relationships" id="259" r:id="R98fbdf0210f9457b"/>
    <p:sldId xmlns:r="http://schemas.openxmlformats.org/officeDocument/2006/relationships" id="260" r:id="Rd697ef49b8ff4b71"/>
    <p:sldId xmlns:r="http://schemas.openxmlformats.org/officeDocument/2006/relationships" id="261" r:id="R431b0ff180a7452a"/>
    <p:sldId xmlns:r="http://schemas.openxmlformats.org/officeDocument/2006/relationships" id="262" r:id="R458704eb504741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025011e8b84eb6" /><Relationship Type="http://schemas.openxmlformats.org/officeDocument/2006/relationships/slide" Target="/ppt/slides/slide1.xml" Id="R21e4a087d7924a71" /><Relationship Type="http://schemas.openxmlformats.org/officeDocument/2006/relationships/slide" Target="/ppt/slides/slide2.xml" Id="R5c5d4989232a49e6" /><Relationship Type="http://schemas.openxmlformats.org/officeDocument/2006/relationships/slide" Target="/ppt/slides/slide3.xml" Id="Rfee583c623cc4cfe" /><Relationship Type="http://schemas.openxmlformats.org/officeDocument/2006/relationships/slide" Target="/ppt/slides/slide4.xml" Id="R98fbdf0210f9457b" /><Relationship Type="http://schemas.openxmlformats.org/officeDocument/2006/relationships/slide" Target="/ppt/slides/slide5.xml" Id="Rd697ef49b8ff4b71" /><Relationship Type="http://schemas.openxmlformats.org/officeDocument/2006/relationships/slide" Target="/ppt/slides/slide6.xml" Id="R431b0ff180a7452a" /><Relationship Type="http://schemas.openxmlformats.org/officeDocument/2006/relationships/slide" Target="/ppt/slides/slide7.xml" Id="R458704eb504741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bdf9fc43f43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5504f7f294d45" /><Relationship Type="http://schemas.openxmlformats.org/officeDocument/2006/relationships/theme" Target="/ppt/slideMasters/theme/theme1.xml" Id="R538107a5267f43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75504f7f294d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e7a0764e840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bf8d21e94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69531e8fc49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75123196047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59fa5c8bd43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f1d68877f42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2224d91564f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ODEN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ODEN INVESTMENT AS ble etablert [år] og holder til i Bekkestua.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565 727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MF INVESTMENT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RAUK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ODEN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Ringeriksvei 130D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1356 Bekkestua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926 741 985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ODEN INVESTMENT AS</a:t>
            </a:r>
          </a:p>
        </p:txBody>
      </p:sp>
    </p:spTree>
  </p:cSld>
  <p:clrMapOvr>
    <a:masterClrMapping xmlns:a="http://schemas.openxmlformats.org/drawingml/2006/main"/>
  </p:clrMapOvr>
</p:sld>
</file>