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c611e62e8d45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9fd9dd5804b65"/>
  </p:sldMasterIdLst>
  <p:sldIdLst>
    <p:sldId xmlns:r="http://schemas.openxmlformats.org/officeDocument/2006/relationships" id="256" r:id="R23f13431337a4f3e"/>
    <p:sldId xmlns:r="http://schemas.openxmlformats.org/officeDocument/2006/relationships" id="257" r:id="Ra759d8a370cf4f3f"/>
    <p:sldId xmlns:r="http://schemas.openxmlformats.org/officeDocument/2006/relationships" id="258" r:id="R97a7b19b959347e4"/>
    <p:sldId xmlns:r="http://schemas.openxmlformats.org/officeDocument/2006/relationships" id="259" r:id="R01f799705ec648d9"/>
    <p:sldId xmlns:r="http://schemas.openxmlformats.org/officeDocument/2006/relationships" id="260" r:id="R69920de679944b47"/>
    <p:sldId xmlns:r="http://schemas.openxmlformats.org/officeDocument/2006/relationships" id="261" r:id="R50d064d5b2b14711"/>
    <p:sldId xmlns:r="http://schemas.openxmlformats.org/officeDocument/2006/relationships" id="262" r:id="R8fb5786bbcb9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9fd9dd5804b65" /><Relationship Type="http://schemas.openxmlformats.org/officeDocument/2006/relationships/slide" Target="/ppt/slides/slide1.xml" Id="R23f13431337a4f3e" /><Relationship Type="http://schemas.openxmlformats.org/officeDocument/2006/relationships/slide" Target="/ppt/slides/slide2.xml" Id="Ra759d8a370cf4f3f" /><Relationship Type="http://schemas.openxmlformats.org/officeDocument/2006/relationships/slide" Target="/ppt/slides/slide3.xml" Id="R97a7b19b959347e4" /><Relationship Type="http://schemas.openxmlformats.org/officeDocument/2006/relationships/slide" Target="/ppt/slides/slide4.xml" Id="R01f799705ec648d9" /><Relationship Type="http://schemas.openxmlformats.org/officeDocument/2006/relationships/slide" Target="/ppt/slides/slide5.xml" Id="R69920de679944b47" /><Relationship Type="http://schemas.openxmlformats.org/officeDocument/2006/relationships/slide" Target="/ppt/slides/slide6.xml" Id="R50d064d5b2b14711" /><Relationship Type="http://schemas.openxmlformats.org/officeDocument/2006/relationships/slide" Target="/ppt/slides/slide7.xml" Id="R8fb5786bbcb9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4ded4ced3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4e2b956674682" /><Relationship Type="http://schemas.openxmlformats.org/officeDocument/2006/relationships/theme" Target="/ppt/slideMasters/theme/theme1.xml" Id="R7d0378e0be1b47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4e2b95667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da4ba552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c38b9f480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c5e08c137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d62500adc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cbcd7ccbc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8b0734d54f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6dae694f14b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NÆRINGSSELSKAP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NÆRINGSSELSKAP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−1 914 414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144 975 195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145 475 164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926 744 704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NÆRINGSSELSKAP AS</a:t>
            </a:r>
          </a:p>
        </p:txBody>
      </p:sp>
    </p:spTree>
  </p:cSld>
  <p:clrMapOvr>
    <a:masterClrMapping xmlns:a="http://schemas.openxmlformats.org/drawingml/2006/main"/>
  </p:clrMapOvr>
</p:sld>
</file>