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1d42d7912d45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fe7fc6310a4ebf"/>
  </p:sldMasterIdLst>
  <p:sldIdLst>
    <p:sldId xmlns:r="http://schemas.openxmlformats.org/officeDocument/2006/relationships" id="256" r:id="Rf32bef0e85414bd3"/>
    <p:sldId xmlns:r="http://schemas.openxmlformats.org/officeDocument/2006/relationships" id="257" r:id="R7d9359a5559742c8"/>
    <p:sldId xmlns:r="http://schemas.openxmlformats.org/officeDocument/2006/relationships" id="258" r:id="Rdc40bc61856848ff"/>
    <p:sldId xmlns:r="http://schemas.openxmlformats.org/officeDocument/2006/relationships" id="259" r:id="R0cc021b9515f451b"/>
    <p:sldId xmlns:r="http://schemas.openxmlformats.org/officeDocument/2006/relationships" id="260" r:id="R801b434480824bc0"/>
    <p:sldId xmlns:r="http://schemas.openxmlformats.org/officeDocument/2006/relationships" id="261" r:id="R04815aeb24034fdb"/>
    <p:sldId xmlns:r="http://schemas.openxmlformats.org/officeDocument/2006/relationships" id="262" r:id="R71a94b1259604b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fe7fc6310a4ebf" /><Relationship Type="http://schemas.openxmlformats.org/officeDocument/2006/relationships/slide" Target="/ppt/slides/slide1.xml" Id="Rf32bef0e85414bd3" /><Relationship Type="http://schemas.openxmlformats.org/officeDocument/2006/relationships/slide" Target="/ppt/slides/slide2.xml" Id="R7d9359a5559742c8" /><Relationship Type="http://schemas.openxmlformats.org/officeDocument/2006/relationships/slide" Target="/ppt/slides/slide3.xml" Id="Rdc40bc61856848ff" /><Relationship Type="http://schemas.openxmlformats.org/officeDocument/2006/relationships/slide" Target="/ppt/slides/slide4.xml" Id="R0cc021b9515f451b" /><Relationship Type="http://schemas.openxmlformats.org/officeDocument/2006/relationships/slide" Target="/ppt/slides/slide5.xml" Id="R801b434480824bc0" /><Relationship Type="http://schemas.openxmlformats.org/officeDocument/2006/relationships/slide" Target="/ppt/slides/slide6.xml" Id="R04815aeb24034fdb" /><Relationship Type="http://schemas.openxmlformats.org/officeDocument/2006/relationships/slide" Target="/ppt/slides/slide7.xml" Id="R71a94b1259604b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004ad48eb54a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cad35e47ed4135" /><Relationship Type="http://schemas.openxmlformats.org/officeDocument/2006/relationships/theme" Target="/ppt/slideMasters/theme/theme1.xml" Id="R654b82e1786141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cad35e47ed41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6f76d4452745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1476eac7154f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faec2449ec4f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f0c238f04e4b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b43edb65164f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62f16309784dd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4d5871907a44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KLAFTER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KLAFTER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KLAFTER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KLAFTER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KLAFTER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KLAFTER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22 456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9 137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141 194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KLAFTER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BREKK JOHANN LUDVIG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KLAFTER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Stallmestervegen 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7046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926 775 421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KLAFTER AS</a:t>
            </a:r>
          </a:p>
        </p:txBody>
      </p:sp>
    </p:spTree>
  </p:cSld>
  <p:clrMapOvr>
    <a:masterClrMapping xmlns:a="http://schemas.openxmlformats.org/drawingml/2006/main"/>
  </p:clrMapOvr>
</p:sld>
</file>