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f7d6f8b4e4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453cf258de46ea"/>
  </p:sldMasterIdLst>
  <p:sldIdLst>
    <p:sldId xmlns:r="http://schemas.openxmlformats.org/officeDocument/2006/relationships" id="256" r:id="R512e58de9d494052"/>
    <p:sldId xmlns:r="http://schemas.openxmlformats.org/officeDocument/2006/relationships" id="257" r:id="R9673b71d703446ad"/>
    <p:sldId xmlns:r="http://schemas.openxmlformats.org/officeDocument/2006/relationships" id="258" r:id="R9172c693febf4919"/>
    <p:sldId xmlns:r="http://schemas.openxmlformats.org/officeDocument/2006/relationships" id="259" r:id="Rbb98abd781f54646"/>
    <p:sldId xmlns:r="http://schemas.openxmlformats.org/officeDocument/2006/relationships" id="260" r:id="Rf593cb2b079e4dcf"/>
    <p:sldId xmlns:r="http://schemas.openxmlformats.org/officeDocument/2006/relationships" id="261" r:id="R608c071137e0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53cf258de46ea" /><Relationship Type="http://schemas.openxmlformats.org/officeDocument/2006/relationships/slide" Target="/ppt/slides/slide1.xml" Id="R512e58de9d494052" /><Relationship Type="http://schemas.openxmlformats.org/officeDocument/2006/relationships/slide" Target="/ppt/slides/slide2.xml" Id="R9673b71d703446ad" /><Relationship Type="http://schemas.openxmlformats.org/officeDocument/2006/relationships/slide" Target="/ppt/slides/slide3.xml" Id="R9172c693febf4919" /><Relationship Type="http://schemas.openxmlformats.org/officeDocument/2006/relationships/slide" Target="/ppt/slides/slide4.xml" Id="Rbb98abd781f54646" /><Relationship Type="http://schemas.openxmlformats.org/officeDocument/2006/relationships/slide" Target="/ppt/slides/slide5.xml" Id="Rf593cb2b079e4dcf" /><Relationship Type="http://schemas.openxmlformats.org/officeDocument/2006/relationships/slide" Target="/ppt/slides/slide6.xml" Id="R608c071137e0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0150838374f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33242e4754039" /><Relationship Type="http://schemas.openxmlformats.org/officeDocument/2006/relationships/theme" Target="/ppt/slideMasters/theme/theme1.xml" Id="R41a78484c608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33242e47540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2573fb5b0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1ee69025145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a5840d21f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5808bdc5b47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03326890c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f5b649c14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CTS PAUS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CTS PAUS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2 074 754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13 345 691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13 359 872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Cornelia Thrane-Steen, Montebelloveien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926 800 027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