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9c5833c4534c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ceae3ebf6440b5"/>
  </p:sldMasterIdLst>
  <p:sldIdLst>
    <p:sldId xmlns:r="http://schemas.openxmlformats.org/officeDocument/2006/relationships" id="256" r:id="Rb555c2b0f8b64c4d"/>
    <p:sldId xmlns:r="http://schemas.openxmlformats.org/officeDocument/2006/relationships" id="257" r:id="Rb1e058c186044b13"/>
    <p:sldId xmlns:r="http://schemas.openxmlformats.org/officeDocument/2006/relationships" id="258" r:id="R0d86baf1887645d3"/>
    <p:sldId xmlns:r="http://schemas.openxmlformats.org/officeDocument/2006/relationships" id="259" r:id="R8cb1c467383947f7"/>
    <p:sldId xmlns:r="http://schemas.openxmlformats.org/officeDocument/2006/relationships" id="260" r:id="R06308ce883fc4d00"/>
    <p:sldId xmlns:r="http://schemas.openxmlformats.org/officeDocument/2006/relationships" id="261" r:id="R3dbe534eef3e4f61"/>
    <p:sldId xmlns:r="http://schemas.openxmlformats.org/officeDocument/2006/relationships" id="262" r:id="Rabaeae5af37c4f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ceae3ebf6440b5" /><Relationship Type="http://schemas.openxmlformats.org/officeDocument/2006/relationships/slide" Target="/ppt/slides/slide1.xml" Id="Rb555c2b0f8b64c4d" /><Relationship Type="http://schemas.openxmlformats.org/officeDocument/2006/relationships/slide" Target="/ppt/slides/slide2.xml" Id="Rb1e058c186044b13" /><Relationship Type="http://schemas.openxmlformats.org/officeDocument/2006/relationships/slide" Target="/ppt/slides/slide3.xml" Id="R0d86baf1887645d3" /><Relationship Type="http://schemas.openxmlformats.org/officeDocument/2006/relationships/slide" Target="/ppt/slides/slide4.xml" Id="R8cb1c467383947f7" /><Relationship Type="http://schemas.openxmlformats.org/officeDocument/2006/relationships/slide" Target="/ppt/slides/slide5.xml" Id="R06308ce883fc4d00" /><Relationship Type="http://schemas.openxmlformats.org/officeDocument/2006/relationships/slide" Target="/ppt/slides/slide6.xml" Id="R3dbe534eef3e4f61" /><Relationship Type="http://schemas.openxmlformats.org/officeDocument/2006/relationships/slide" Target="/ppt/slides/slide7.xml" Id="Rabaeae5af37c4f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75b1a8d9464c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425d68cdd4dbc" /><Relationship Type="http://schemas.openxmlformats.org/officeDocument/2006/relationships/theme" Target="/ppt/slideMasters/theme/theme1.xml" Id="R505c2bbf90f645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a425d68cdd4d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8b6a54cf5b4f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90a8823f344d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f2846a3d9448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54c3b04e2848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4334a03cc48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5b9542891d44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1c0953d78343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AVARN SECURITY GROUP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AVARN SECURITY GROUP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−103 872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515 902 176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2 125 971 928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2 142 300 194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AVARN SECURITY GROUP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 Bjerckes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926 816 403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INVEST AS</a:t>
            </a:r>
          </a:p>
        </p:txBody>
      </p:sp>
    </p:spTree>
  </p:cSld>
  <p:clrMapOvr>
    <a:masterClrMapping xmlns:a="http://schemas.openxmlformats.org/drawingml/2006/main"/>
  </p:clrMapOvr>
</p:sld>
</file>