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cd8ca58c9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3f7ca891c45a7"/>
  </p:sldMasterIdLst>
  <p:sldIdLst>
    <p:sldId xmlns:r="http://schemas.openxmlformats.org/officeDocument/2006/relationships" id="256" r:id="R45735095650f4a64"/>
    <p:sldId xmlns:r="http://schemas.openxmlformats.org/officeDocument/2006/relationships" id="257" r:id="R9d13fcdf5d8649e1"/>
    <p:sldId xmlns:r="http://schemas.openxmlformats.org/officeDocument/2006/relationships" id="258" r:id="R0ec7c9694ea144de"/>
    <p:sldId xmlns:r="http://schemas.openxmlformats.org/officeDocument/2006/relationships" id="259" r:id="R947e172ed9894e2c"/>
    <p:sldId xmlns:r="http://schemas.openxmlformats.org/officeDocument/2006/relationships" id="260" r:id="R03342d5e31cf4bff"/>
    <p:sldId xmlns:r="http://schemas.openxmlformats.org/officeDocument/2006/relationships" id="261" r:id="R87708a8e29f948e9"/>
    <p:sldId xmlns:r="http://schemas.openxmlformats.org/officeDocument/2006/relationships" id="262" r:id="Ra92ae67f7c9b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3f7ca891c45a7" /><Relationship Type="http://schemas.openxmlformats.org/officeDocument/2006/relationships/slide" Target="/ppt/slides/slide1.xml" Id="R45735095650f4a64" /><Relationship Type="http://schemas.openxmlformats.org/officeDocument/2006/relationships/slide" Target="/ppt/slides/slide2.xml" Id="R9d13fcdf5d8649e1" /><Relationship Type="http://schemas.openxmlformats.org/officeDocument/2006/relationships/slide" Target="/ppt/slides/slide3.xml" Id="R0ec7c9694ea144de" /><Relationship Type="http://schemas.openxmlformats.org/officeDocument/2006/relationships/slide" Target="/ppt/slides/slide4.xml" Id="R947e172ed9894e2c" /><Relationship Type="http://schemas.openxmlformats.org/officeDocument/2006/relationships/slide" Target="/ppt/slides/slide5.xml" Id="R03342d5e31cf4bff" /><Relationship Type="http://schemas.openxmlformats.org/officeDocument/2006/relationships/slide" Target="/ppt/slides/slide6.xml" Id="R87708a8e29f948e9" /><Relationship Type="http://schemas.openxmlformats.org/officeDocument/2006/relationships/slide" Target="/ppt/slides/slide7.xml" Id="Ra92ae67f7c9b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593a92597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5150f606641f8" /><Relationship Type="http://schemas.openxmlformats.org/officeDocument/2006/relationships/theme" Target="/ppt/slideMasters/theme/theme1.xml" Id="Rcb04db30ef63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5150f6066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31a601d4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5429d070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383bb067c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d04c2fd1c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4abb507d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c03372612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fbb936dd2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BLITZSCHNELL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BLITZSCHNELL CAPITAL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TINUS ASAK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Aamodthellinga 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BLITZSCHNELL CAPITAL AS</a:t>
            </a:r>
          </a:p>
        </p:txBody>
      </p:sp>
    </p:spTree>
  </p:cSld>
  <p:clrMapOvr>
    <a:masterClrMapping xmlns:a="http://schemas.openxmlformats.org/drawingml/2006/main"/>
  </p:clrMapOvr>
</p:sld>
</file>