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e541edaa2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b4d0b2ea54940"/>
  </p:sldMasterIdLst>
  <p:sldIdLst>
    <p:sldId xmlns:r="http://schemas.openxmlformats.org/officeDocument/2006/relationships" id="256" r:id="Ree6af512922a4090"/>
    <p:sldId xmlns:r="http://schemas.openxmlformats.org/officeDocument/2006/relationships" id="257" r:id="Ra578c499dab04da7"/>
    <p:sldId xmlns:r="http://schemas.openxmlformats.org/officeDocument/2006/relationships" id="258" r:id="R341c03c8099f4acb"/>
    <p:sldId xmlns:r="http://schemas.openxmlformats.org/officeDocument/2006/relationships" id="259" r:id="R5d51889293db4761"/>
    <p:sldId xmlns:r="http://schemas.openxmlformats.org/officeDocument/2006/relationships" id="260" r:id="R62e616a784734937"/>
    <p:sldId xmlns:r="http://schemas.openxmlformats.org/officeDocument/2006/relationships" id="261" r:id="R4f765ec3ae8c4c3e"/>
    <p:sldId xmlns:r="http://schemas.openxmlformats.org/officeDocument/2006/relationships" id="262" r:id="R1de2ab32ad18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b4d0b2ea54940" /><Relationship Type="http://schemas.openxmlformats.org/officeDocument/2006/relationships/slide" Target="/ppt/slides/slide1.xml" Id="Ree6af512922a4090" /><Relationship Type="http://schemas.openxmlformats.org/officeDocument/2006/relationships/slide" Target="/ppt/slides/slide2.xml" Id="Ra578c499dab04da7" /><Relationship Type="http://schemas.openxmlformats.org/officeDocument/2006/relationships/slide" Target="/ppt/slides/slide3.xml" Id="R341c03c8099f4acb" /><Relationship Type="http://schemas.openxmlformats.org/officeDocument/2006/relationships/slide" Target="/ppt/slides/slide4.xml" Id="R5d51889293db4761" /><Relationship Type="http://schemas.openxmlformats.org/officeDocument/2006/relationships/slide" Target="/ppt/slides/slide5.xml" Id="R62e616a784734937" /><Relationship Type="http://schemas.openxmlformats.org/officeDocument/2006/relationships/slide" Target="/ppt/slides/slide6.xml" Id="R4f765ec3ae8c4c3e" /><Relationship Type="http://schemas.openxmlformats.org/officeDocument/2006/relationships/slide" Target="/ppt/slides/slide7.xml" Id="R1de2ab32ad18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f09bd8b2a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7c9dcb5f4c2e" /><Relationship Type="http://schemas.openxmlformats.org/officeDocument/2006/relationships/theme" Target="/ppt/slideMasters/theme/theme1.xml" Id="R735a4f02699b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2d7c9dcb5f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0b8b00ec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70544ce2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ae204756d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68b4effe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c97d7588d46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e7dd5b072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15d088b2142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