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244a99f69648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e66193ee574203"/>
  </p:sldMasterIdLst>
  <p:sldIdLst>
    <p:sldId xmlns:r="http://schemas.openxmlformats.org/officeDocument/2006/relationships" id="256" r:id="R64b17a6ab10e4514"/>
    <p:sldId xmlns:r="http://schemas.openxmlformats.org/officeDocument/2006/relationships" id="257" r:id="R7598a9c2f149446d"/>
    <p:sldId xmlns:r="http://schemas.openxmlformats.org/officeDocument/2006/relationships" id="258" r:id="Rd1203025d5f541a2"/>
    <p:sldId xmlns:r="http://schemas.openxmlformats.org/officeDocument/2006/relationships" id="259" r:id="R7d0e54247edc45fe"/>
    <p:sldId xmlns:r="http://schemas.openxmlformats.org/officeDocument/2006/relationships" id="260" r:id="R432223a8a34f4f59"/>
    <p:sldId xmlns:r="http://schemas.openxmlformats.org/officeDocument/2006/relationships" id="261" r:id="R501eb4e0a77a4819"/>
    <p:sldId xmlns:r="http://schemas.openxmlformats.org/officeDocument/2006/relationships" id="262" r:id="R900cd4d2b40b47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e66193ee574203" /><Relationship Type="http://schemas.openxmlformats.org/officeDocument/2006/relationships/slide" Target="/ppt/slides/slide1.xml" Id="R64b17a6ab10e4514" /><Relationship Type="http://schemas.openxmlformats.org/officeDocument/2006/relationships/slide" Target="/ppt/slides/slide2.xml" Id="R7598a9c2f149446d" /><Relationship Type="http://schemas.openxmlformats.org/officeDocument/2006/relationships/slide" Target="/ppt/slides/slide3.xml" Id="Rd1203025d5f541a2" /><Relationship Type="http://schemas.openxmlformats.org/officeDocument/2006/relationships/slide" Target="/ppt/slides/slide4.xml" Id="R7d0e54247edc45fe" /><Relationship Type="http://schemas.openxmlformats.org/officeDocument/2006/relationships/slide" Target="/ppt/slides/slide5.xml" Id="R432223a8a34f4f59" /><Relationship Type="http://schemas.openxmlformats.org/officeDocument/2006/relationships/slide" Target="/ppt/slides/slide6.xml" Id="R501eb4e0a77a4819" /><Relationship Type="http://schemas.openxmlformats.org/officeDocument/2006/relationships/slide" Target="/ppt/slides/slide7.xml" Id="R900cd4d2b40b47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96042d25b441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4ef3c4a0e4790" /><Relationship Type="http://schemas.openxmlformats.org/officeDocument/2006/relationships/theme" Target="/ppt/slideMasters/theme/theme1.xml" Id="Rb7a65b9e1a2b43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54ef3c4a0e47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208e1ac7647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5c1c8649944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c3c1549124f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9e710d1d84e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45b9d6c6e47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a015b20384e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2790e6a4945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24/7 RØRLEGGERVAKTEN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24/7 RØRLEGGERVAKTEN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17 422 897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468 041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5 772 693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HEYDARI AXEL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Lindeberg næringsvei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21 02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oslo@247rv.no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www.247rorleggervakten.no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926 819 828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