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eeb6253b6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085aaad4c4e19"/>
  </p:sldMasterIdLst>
  <p:sldIdLst>
    <p:sldId xmlns:r="http://schemas.openxmlformats.org/officeDocument/2006/relationships" id="256" r:id="R9a238e87d50e47ca"/>
    <p:sldId xmlns:r="http://schemas.openxmlformats.org/officeDocument/2006/relationships" id="257" r:id="Rbf121ab19c724161"/>
    <p:sldId xmlns:r="http://schemas.openxmlformats.org/officeDocument/2006/relationships" id="258" r:id="R8931b35fa2014fdf"/>
    <p:sldId xmlns:r="http://schemas.openxmlformats.org/officeDocument/2006/relationships" id="259" r:id="R31a62b6e46604082"/>
    <p:sldId xmlns:r="http://schemas.openxmlformats.org/officeDocument/2006/relationships" id="260" r:id="R4d86e24c48084405"/>
    <p:sldId xmlns:r="http://schemas.openxmlformats.org/officeDocument/2006/relationships" id="261" r:id="Rafd75901ab304729"/>
    <p:sldId xmlns:r="http://schemas.openxmlformats.org/officeDocument/2006/relationships" id="262" r:id="R13647e86392d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085aaad4c4e19" /><Relationship Type="http://schemas.openxmlformats.org/officeDocument/2006/relationships/slide" Target="/ppt/slides/slide1.xml" Id="R9a238e87d50e47ca" /><Relationship Type="http://schemas.openxmlformats.org/officeDocument/2006/relationships/slide" Target="/ppt/slides/slide2.xml" Id="Rbf121ab19c724161" /><Relationship Type="http://schemas.openxmlformats.org/officeDocument/2006/relationships/slide" Target="/ppt/slides/slide3.xml" Id="R8931b35fa2014fdf" /><Relationship Type="http://schemas.openxmlformats.org/officeDocument/2006/relationships/slide" Target="/ppt/slides/slide4.xml" Id="R31a62b6e46604082" /><Relationship Type="http://schemas.openxmlformats.org/officeDocument/2006/relationships/slide" Target="/ppt/slides/slide5.xml" Id="R4d86e24c48084405" /><Relationship Type="http://schemas.openxmlformats.org/officeDocument/2006/relationships/slide" Target="/ppt/slides/slide6.xml" Id="Rafd75901ab304729" /><Relationship Type="http://schemas.openxmlformats.org/officeDocument/2006/relationships/slide" Target="/ppt/slides/slide7.xml" Id="R13647e86392d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1fe989afc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3eea7414f456d" /><Relationship Type="http://schemas.openxmlformats.org/officeDocument/2006/relationships/theme" Target="/ppt/slideMasters/theme/theme1.xml" Id="Rbf61eecdb49f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3eea7414f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81a3cf836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3536fa1f5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4e3d93db4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3fbde9b24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abe27cb1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322401cc4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b7377a9c4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DAHL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BYGGTJENESTER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Kaskøvegen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