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572023b6f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f25f19df64bc2"/>
  </p:sldMasterIdLst>
  <p:sldIdLst>
    <p:sldId xmlns:r="http://schemas.openxmlformats.org/officeDocument/2006/relationships" id="256" r:id="R1337cc413fdb40cb"/>
    <p:sldId xmlns:r="http://schemas.openxmlformats.org/officeDocument/2006/relationships" id="257" r:id="R0326eb7a4ecf4878"/>
    <p:sldId xmlns:r="http://schemas.openxmlformats.org/officeDocument/2006/relationships" id="258" r:id="R31cb325266d24f8e"/>
    <p:sldId xmlns:r="http://schemas.openxmlformats.org/officeDocument/2006/relationships" id="259" r:id="Rcf07f1475a9f446e"/>
    <p:sldId xmlns:r="http://schemas.openxmlformats.org/officeDocument/2006/relationships" id="260" r:id="R722311a67278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f25f19df64bc2" /><Relationship Type="http://schemas.openxmlformats.org/officeDocument/2006/relationships/slide" Target="/ppt/slides/slide1.xml" Id="R1337cc413fdb40cb" /><Relationship Type="http://schemas.openxmlformats.org/officeDocument/2006/relationships/slide" Target="/ppt/slides/slide2.xml" Id="R0326eb7a4ecf4878" /><Relationship Type="http://schemas.openxmlformats.org/officeDocument/2006/relationships/slide" Target="/ppt/slides/slide3.xml" Id="R31cb325266d24f8e" /><Relationship Type="http://schemas.openxmlformats.org/officeDocument/2006/relationships/slide" Target="/ppt/slides/slide4.xml" Id="Rcf07f1475a9f446e" /><Relationship Type="http://schemas.openxmlformats.org/officeDocument/2006/relationships/slide" Target="/ppt/slides/slide5.xml" Id="R722311a67278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afd9f203c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8373851f4367" /><Relationship Type="http://schemas.openxmlformats.org/officeDocument/2006/relationships/theme" Target="/ppt/slideMasters/theme/theme1.xml" Id="Ra0b82c150013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98373851f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3663557fe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3ea8a257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ab35a5e72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7d28a377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4622a9539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