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4a66a8293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d46d1a3f2b4d32"/>
  </p:sldMasterIdLst>
  <p:sldIdLst>
    <p:sldId xmlns:r="http://schemas.openxmlformats.org/officeDocument/2006/relationships" id="256" r:id="R53160d68c1e14f3f"/>
    <p:sldId xmlns:r="http://schemas.openxmlformats.org/officeDocument/2006/relationships" id="257" r:id="Rdbeb2158512e4496"/>
    <p:sldId xmlns:r="http://schemas.openxmlformats.org/officeDocument/2006/relationships" id="258" r:id="Rbf0877d1745f491f"/>
    <p:sldId xmlns:r="http://schemas.openxmlformats.org/officeDocument/2006/relationships" id="259" r:id="R8741e65ae620475e"/>
    <p:sldId xmlns:r="http://schemas.openxmlformats.org/officeDocument/2006/relationships" id="260" r:id="Rcfdac96ea3404651"/>
    <p:sldId xmlns:r="http://schemas.openxmlformats.org/officeDocument/2006/relationships" id="261" r:id="R4a10ee6d2b3e4cde"/>
    <p:sldId xmlns:r="http://schemas.openxmlformats.org/officeDocument/2006/relationships" id="262" r:id="Rdd94d1c6d4e942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46d1a3f2b4d32" /><Relationship Type="http://schemas.openxmlformats.org/officeDocument/2006/relationships/slide" Target="/ppt/slides/slide1.xml" Id="R53160d68c1e14f3f" /><Relationship Type="http://schemas.openxmlformats.org/officeDocument/2006/relationships/slide" Target="/ppt/slides/slide2.xml" Id="Rdbeb2158512e4496" /><Relationship Type="http://schemas.openxmlformats.org/officeDocument/2006/relationships/slide" Target="/ppt/slides/slide3.xml" Id="Rbf0877d1745f491f" /><Relationship Type="http://schemas.openxmlformats.org/officeDocument/2006/relationships/slide" Target="/ppt/slides/slide4.xml" Id="R8741e65ae620475e" /><Relationship Type="http://schemas.openxmlformats.org/officeDocument/2006/relationships/slide" Target="/ppt/slides/slide5.xml" Id="Rcfdac96ea3404651" /><Relationship Type="http://schemas.openxmlformats.org/officeDocument/2006/relationships/slide" Target="/ppt/slides/slide6.xml" Id="R4a10ee6d2b3e4cde" /><Relationship Type="http://schemas.openxmlformats.org/officeDocument/2006/relationships/slide" Target="/ppt/slides/slide7.xml" Id="Rdd94d1c6d4e942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f56e8282a45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0c7a07c9b45d7" /><Relationship Type="http://schemas.openxmlformats.org/officeDocument/2006/relationships/theme" Target="/ppt/slideMasters/theme/theme1.xml" Id="R0b0e05f66d8647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0c7a07c9b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f1767fd0f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5b2354a104b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ab565e9e845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f37791e1d42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55ebdc83c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ec9b34d3b48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e4a66b4e945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COWARD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COWARD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COWARD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vei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COWARD HOLDING AS</a:t>
            </a:r>
          </a:p>
        </p:txBody>
      </p:sp>
    </p:spTree>
  </p:cSld>
  <p:clrMapOvr>
    <a:masterClrMapping xmlns:a="http://schemas.openxmlformats.org/drawingml/2006/main"/>
  </p:clrMapOvr>
</p:sld>
</file>