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90bb1b1b9f49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c29379ad55467d"/>
  </p:sldMasterIdLst>
  <p:sldIdLst>
    <p:sldId xmlns:r="http://schemas.openxmlformats.org/officeDocument/2006/relationships" id="256" r:id="R0aaaaa76a5654140"/>
    <p:sldId xmlns:r="http://schemas.openxmlformats.org/officeDocument/2006/relationships" id="257" r:id="R3d8935759fc94925"/>
    <p:sldId xmlns:r="http://schemas.openxmlformats.org/officeDocument/2006/relationships" id="258" r:id="R819d4e649c7d4a0f"/>
    <p:sldId xmlns:r="http://schemas.openxmlformats.org/officeDocument/2006/relationships" id="259" r:id="R16bda36f261d44f0"/>
    <p:sldId xmlns:r="http://schemas.openxmlformats.org/officeDocument/2006/relationships" id="260" r:id="R5d5ef18a73094c68"/>
    <p:sldId xmlns:r="http://schemas.openxmlformats.org/officeDocument/2006/relationships" id="261" r:id="R10de4377fd5c45b4"/>
    <p:sldId xmlns:r="http://schemas.openxmlformats.org/officeDocument/2006/relationships" id="262" r:id="R6acc2f45765646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c29379ad55467d" /><Relationship Type="http://schemas.openxmlformats.org/officeDocument/2006/relationships/slide" Target="/ppt/slides/slide1.xml" Id="R0aaaaa76a5654140" /><Relationship Type="http://schemas.openxmlformats.org/officeDocument/2006/relationships/slide" Target="/ppt/slides/slide2.xml" Id="R3d8935759fc94925" /><Relationship Type="http://schemas.openxmlformats.org/officeDocument/2006/relationships/slide" Target="/ppt/slides/slide3.xml" Id="R819d4e649c7d4a0f" /><Relationship Type="http://schemas.openxmlformats.org/officeDocument/2006/relationships/slide" Target="/ppt/slides/slide4.xml" Id="R16bda36f261d44f0" /><Relationship Type="http://schemas.openxmlformats.org/officeDocument/2006/relationships/slide" Target="/ppt/slides/slide5.xml" Id="R5d5ef18a73094c68" /><Relationship Type="http://schemas.openxmlformats.org/officeDocument/2006/relationships/slide" Target="/ppt/slides/slide6.xml" Id="R10de4377fd5c45b4" /><Relationship Type="http://schemas.openxmlformats.org/officeDocument/2006/relationships/slide" Target="/ppt/slides/slide7.xml" Id="R6acc2f45765646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529d5258d2460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3e9aad7d454388" /><Relationship Type="http://schemas.openxmlformats.org/officeDocument/2006/relationships/theme" Target="/ppt/slideMasters/theme/theme1.xml" Id="Rbb77529bdee543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3e9aad7d4543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7b155e7114d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69003811142b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e896853f74c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7c855168846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efe8e050243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ee1cc0a91f49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0aecbc10340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SNERTINGDAL RØRLEGGERBEDRIFT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SNERTINGDAL RØRLEGGERBEDRIFT AS ble etablert [år] og holder til i Snertingdal.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6 992 952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1 046 054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764 945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4 083 918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6 350 408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HAUGOM TORMOD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Snertingdalsvegen 1242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2838 Snertingdal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926 826 271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SNERTINGDAL RØRLEGGERBEDRIFT AS</a:t>
            </a:r>
          </a:p>
        </p:txBody>
      </p:sp>
    </p:spTree>
  </p:cSld>
  <p:clrMapOvr>
    <a:masterClrMapping xmlns:a="http://schemas.openxmlformats.org/drawingml/2006/main"/>
  </p:clrMapOvr>
</p:sld>
</file>