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d6bdbc3aff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8c4d8b1cc04681"/>
  </p:sldMasterIdLst>
  <p:sldIdLst>
    <p:sldId xmlns:r="http://schemas.openxmlformats.org/officeDocument/2006/relationships" id="256" r:id="Ra768c704adf7428c"/>
    <p:sldId xmlns:r="http://schemas.openxmlformats.org/officeDocument/2006/relationships" id="257" r:id="Rbbe7fd06dd804064"/>
    <p:sldId xmlns:r="http://schemas.openxmlformats.org/officeDocument/2006/relationships" id="258" r:id="Rdf987142859540bd"/>
    <p:sldId xmlns:r="http://schemas.openxmlformats.org/officeDocument/2006/relationships" id="259" r:id="R0c3e2a96372d49a7"/>
    <p:sldId xmlns:r="http://schemas.openxmlformats.org/officeDocument/2006/relationships" id="260" r:id="R9f4994892c2f4a44"/>
    <p:sldId xmlns:r="http://schemas.openxmlformats.org/officeDocument/2006/relationships" id="261" r:id="R654124d939fb4301"/>
    <p:sldId xmlns:r="http://schemas.openxmlformats.org/officeDocument/2006/relationships" id="262" r:id="R39e64e7d92dc42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c4d8b1cc04681" /><Relationship Type="http://schemas.openxmlformats.org/officeDocument/2006/relationships/slide" Target="/ppt/slides/slide1.xml" Id="Ra768c704adf7428c" /><Relationship Type="http://schemas.openxmlformats.org/officeDocument/2006/relationships/slide" Target="/ppt/slides/slide2.xml" Id="Rbbe7fd06dd804064" /><Relationship Type="http://schemas.openxmlformats.org/officeDocument/2006/relationships/slide" Target="/ppt/slides/slide3.xml" Id="Rdf987142859540bd" /><Relationship Type="http://schemas.openxmlformats.org/officeDocument/2006/relationships/slide" Target="/ppt/slides/slide4.xml" Id="R0c3e2a96372d49a7" /><Relationship Type="http://schemas.openxmlformats.org/officeDocument/2006/relationships/slide" Target="/ppt/slides/slide5.xml" Id="R9f4994892c2f4a44" /><Relationship Type="http://schemas.openxmlformats.org/officeDocument/2006/relationships/slide" Target="/ppt/slides/slide6.xml" Id="R654124d939fb4301" /><Relationship Type="http://schemas.openxmlformats.org/officeDocument/2006/relationships/slide" Target="/ppt/slides/slide7.xml" Id="R39e64e7d92dc42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3d0216b8b45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6a73ae0c4422f" /><Relationship Type="http://schemas.openxmlformats.org/officeDocument/2006/relationships/theme" Target="/ppt/slideMasters/theme/theme1.xml" Id="Rc452ea564b4a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e6a73ae0c442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b167a7e07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c4eec850d4e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15c723a47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a5f3a5daa4e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b73c98b0146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44d8e23ef45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6d7f9476645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 INVESTOR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 INVESTOR 21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3 973 997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 BRAATHEN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ØKRITOPPEN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 ARNE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AVA Eiendom AS, Hagaløkkveien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