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bd1156609945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5899a0d78f4d7c"/>
  </p:sldMasterIdLst>
  <p:sldIdLst>
    <p:sldId xmlns:r="http://schemas.openxmlformats.org/officeDocument/2006/relationships" id="256" r:id="R8e2cd33536084560"/>
    <p:sldId xmlns:r="http://schemas.openxmlformats.org/officeDocument/2006/relationships" id="257" r:id="R0941beeb45e54162"/>
    <p:sldId xmlns:r="http://schemas.openxmlformats.org/officeDocument/2006/relationships" id="258" r:id="R4b96aceda5c04566"/>
    <p:sldId xmlns:r="http://schemas.openxmlformats.org/officeDocument/2006/relationships" id="259" r:id="R47d1a210490141ae"/>
    <p:sldId xmlns:r="http://schemas.openxmlformats.org/officeDocument/2006/relationships" id="260" r:id="R8063f74dd2254afb"/>
    <p:sldId xmlns:r="http://schemas.openxmlformats.org/officeDocument/2006/relationships" id="261" r:id="R2c9c2852e82a4ad8"/>
    <p:sldId xmlns:r="http://schemas.openxmlformats.org/officeDocument/2006/relationships" id="262" r:id="R10ffcff79692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899a0d78f4d7c" /><Relationship Type="http://schemas.openxmlformats.org/officeDocument/2006/relationships/slide" Target="/ppt/slides/slide1.xml" Id="R8e2cd33536084560" /><Relationship Type="http://schemas.openxmlformats.org/officeDocument/2006/relationships/slide" Target="/ppt/slides/slide2.xml" Id="R0941beeb45e54162" /><Relationship Type="http://schemas.openxmlformats.org/officeDocument/2006/relationships/slide" Target="/ppt/slides/slide3.xml" Id="R4b96aceda5c04566" /><Relationship Type="http://schemas.openxmlformats.org/officeDocument/2006/relationships/slide" Target="/ppt/slides/slide4.xml" Id="R47d1a210490141ae" /><Relationship Type="http://schemas.openxmlformats.org/officeDocument/2006/relationships/slide" Target="/ppt/slides/slide5.xml" Id="R8063f74dd2254afb" /><Relationship Type="http://schemas.openxmlformats.org/officeDocument/2006/relationships/slide" Target="/ppt/slides/slide6.xml" Id="R2c9c2852e82a4ad8" /><Relationship Type="http://schemas.openxmlformats.org/officeDocument/2006/relationships/slide" Target="/ppt/slides/slide7.xml" Id="R10ffcff79692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f5da2c9294d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d5f6567a5476b" /><Relationship Type="http://schemas.openxmlformats.org/officeDocument/2006/relationships/theme" Target="/ppt/slideMasters/theme/theme1.xml" Id="Re26391f8c2c94f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d5f6567a547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595ac74b44c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d04217783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db48552cb4a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0131d5c0e46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d7b2b024143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af03d685d41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3b4c035e34d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