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b7d913d0c749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0afe6cb60e45b8"/>
  </p:sldMasterIdLst>
  <p:sldIdLst>
    <p:sldId xmlns:r="http://schemas.openxmlformats.org/officeDocument/2006/relationships" id="256" r:id="Ra22241d929874921"/>
    <p:sldId xmlns:r="http://schemas.openxmlformats.org/officeDocument/2006/relationships" id="257" r:id="R6a66a28877aa4572"/>
    <p:sldId xmlns:r="http://schemas.openxmlformats.org/officeDocument/2006/relationships" id="258" r:id="R0e5bf610792d4534"/>
    <p:sldId xmlns:r="http://schemas.openxmlformats.org/officeDocument/2006/relationships" id="259" r:id="Rf4b19c13c05b47dd"/>
    <p:sldId xmlns:r="http://schemas.openxmlformats.org/officeDocument/2006/relationships" id="260" r:id="R1182646a79e1495b"/>
    <p:sldId xmlns:r="http://schemas.openxmlformats.org/officeDocument/2006/relationships" id="261" r:id="R436d649b4ef24808"/>
    <p:sldId xmlns:r="http://schemas.openxmlformats.org/officeDocument/2006/relationships" id="262" r:id="R47661e31e9d542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0afe6cb60e45b8" /><Relationship Type="http://schemas.openxmlformats.org/officeDocument/2006/relationships/slide" Target="/ppt/slides/slide1.xml" Id="Ra22241d929874921" /><Relationship Type="http://schemas.openxmlformats.org/officeDocument/2006/relationships/slide" Target="/ppt/slides/slide2.xml" Id="R6a66a28877aa4572" /><Relationship Type="http://schemas.openxmlformats.org/officeDocument/2006/relationships/slide" Target="/ppt/slides/slide3.xml" Id="R0e5bf610792d4534" /><Relationship Type="http://schemas.openxmlformats.org/officeDocument/2006/relationships/slide" Target="/ppt/slides/slide4.xml" Id="Rf4b19c13c05b47dd" /><Relationship Type="http://schemas.openxmlformats.org/officeDocument/2006/relationships/slide" Target="/ppt/slides/slide5.xml" Id="R1182646a79e1495b" /><Relationship Type="http://schemas.openxmlformats.org/officeDocument/2006/relationships/slide" Target="/ppt/slides/slide6.xml" Id="R436d649b4ef24808" /><Relationship Type="http://schemas.openxmlformats.org/officeDocument/2006/relationships/slide" Target="/ppt/slides/slide7.xml" Id="R47661e31e9d542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6c40845744a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a1b9227454209" /><Relationship Type="http://schemas.openxmlformats.org/officeDocument/2006/relationships/theme" Target="/ppt/slideMasters/theme/theme1.xml" Id="Rfc62a319c8a843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5a1b92274542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7452cee644a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fd5ef71b840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4514e54ed40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9e77643d74c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f69cb929c42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09339843b41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c261290a54a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SB TORGERSEN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 TORGERSEN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3 807 240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3 817 240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BJØRGUM TORGERSEN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Apalveien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926 828 754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