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a5e5ab011e46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ad2731bc924193"/>
  </p:sldMasterIdLst>
  <p:sldIdLst>
    <p:sldId xmlns:r="http://schemas.openxmlformats.org/officeDocument/2006/relationships" id="256" r:id="Re286cb23091c47ce"/>
    <p:sldId xmlns:r="http://schemas.openxmlformats.org/officeDocument/2006/relationships" id="257" r:id="R0c887327689447f6"/>
    <p:sldId xmlns:r="http://schemas.openxmlformats.org/officeDocument/2006/relationships" id="258" r:id="Rb4c20dddda6a4e4f"/>
    <p:sldId xmlns:r="http://schemas.openxmlformats.org/officeDocument/2006/relationships" id="259" r:id="R054c95298be14656"/>
    <p:sldId xmlns:r="http://schemas.openxmlformats.org/officeDocument/2006/relationships" id="260" r:id="R57b962c12555424f"/>
    <p:sldId xmlns:r="http://schemas.openxmlformats.org/officeDocument/2006/relationships" id="261" r:id="R375ebe785d1d442f"/>
    <p:sldId xmlns:r="http://schemas.openxmlformats.org/officeDocument/2006/relationships" id="262" r:id="Rc059959fc0eb41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d2731bc924193" /><Relationship Type="http://schemas.openxmlformats.org/officeDocument/2006/relationships/slide" Target="/ppt/slides/slide1.xml" Id="Re286cb23091c47ce" /><Relationship Type="http://schemas.openxmlformats.org/officeDocument/2006/relationships/slide" Target="/ppt/slides/slide2.xml" Id="R0c887327689447f6" /><Relationship Type="http://schemas.openxmlformats.org/officeDocument/2006/relationships/slide" Target="/ppt/slides/slide3.xml" Id="Rb4c20dddda6a4e4f" /><Relationship Type="http://schemas.openxmlformats.org/officeDocument/2006/relationships/slide" Target="/ppt/slides/slide4.xml" Id="R054c95298be14656" /><Relationship Type="http://schemas.openxmlformats.org/officeDocument/2006/relationships/slide" Target="/ppt/slides/slide5.xml" Id="R57b962c12555424f" /><Relationship Type="http://schemas.openxmlformats.org/officeDocument/2006/relationships/slide" Target="/ppt/slides/slide6.xml" Id="R375ebe785d1d442f" /><Relationship Type="http://schemas.openxmlformats.org/officeDocument/2006/relationships/slide" Target="/ppt/slides/slide7.xml" Id="Rc059959fc0eb41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da4d14ab54a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a814f34e54f1d" /><Relationship Type="http://schemas.openxmlformats.org/officeDocument/2006/relationships/theme" Target="/ppt/slideMasters/theme/theme1.xml" Id="R9e5b90bd425640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6a814f34e54f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e071b866e44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4dbf8085e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1b6050ff7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6fbdfce5846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fa8080c72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b47cec2004d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df07b38e2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OEV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OEV CONSULTING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560 881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SEKKELSTEN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OEV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Elgefaret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926 830 716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OEV CONSULTING AS</a:t>
            </a:r>
          </a:p>
        </p:txBody>
      </p:sp>
    </p:spTree>
  </p:cSld>
  <p:clrMapOvr>
    <a:masterClrMapping xmlns:a="http://schemas.openxmlformats.org/drawingml/2006/main"/>
  </p:clrMapOvr>
</p:sld>
</file>