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6f2f0866d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b90fb642b4a4e"/>
  </p:sldMasterIdLst>
  <p:sldIdLst>
    <p:sldId xmlns:r="http://schemas.openxmlformats.org/officeDocument/2006/relationships" id="256" r:id="Rd94d3f3a6d944420"/>
    <p:sldId xmlns:r="http://schemas.openxmlformats.org/officeDocument/2006/relationships" id="257" r:id="Ra857eb25d0cb4fb7"/>
    <p:sldId xmlns:r="http://schemas.openxmlformats.org/officeDocument/2006/relationships" id="258" r:id="Rcbc2d3ea257d4aea"/>
    <p:sldId xmlns:r="http://schemas.openxmlformats.org/officeDocument/2006/relationships" id="259" r:id="Re0af77d699724a32"/>
    <p:sldId xmlns:r="http://schemas.openxmlformats.org/officeDocument/2006/relationships" id="260" r:id="Rb3ddf6e61e3442a8"/>
    <p:sldId xmlns:r="http://schemas.openxmlformats.org/officeDocument/2006/relationships" id="261" r:id="Rb095b335f2984453"/>
    <p:sldId xmlns:r="http://schemas.openxmlformats.org/officeDocument/2006/relationships" id="262" r:id="Rb7f9d4664a78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b90fb642b4a4e" /><Relationship Type="http://schemas.openxmlformats.org/officeDocument/2006/relationships/slide" Target="/ppt/slides/slide1.xml" Id="Rd94d3f3a6d944420" /><Relationship Type="http://schemas.openxmlformats.org/officeDocument/2006/relationships/slide" Target="/ppt/slides/slide2.xml" Id="Ra857eb25d0cb4fb7" /><Relationship Type="http://schemas.openxmlformats.org/officeDocument/2006/relationships/slide" Target="/ppt/slides/slide3.xml" Id="Rcbc2d3ea257d4aea" /><Relationship Type="http://schemas.openxmlformats.org/officeDocument/2006/relationships/slide" Target="/ppt/slides/slide4.xml" Id="Re0af77d699724a32" /><Relationship Type="http://schemas.openxmlformats.org/officeDocument/2006/relationships/slide" Target="/ppt/slides/slide5.xml" Id="Rb3ddf6e61e3442a8" /><Relationship Type="http://schemas.openxmlformats.org/officeDocument/2006/relationships/slide" Target="/ppt/slides/slide6.xml" Id="Rb095b335f2984453" /><Relationship Type="http://schemas.openxmlformats.org/officeDocument/2006/relationships/slide" Target="/ppt/slides/slide7.xml" Id="Rb7f9d4664a78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c6ba730f0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7a6efe11c45ad" /><Relationship Type="http://schemas.openxmlformats.org/officeDocument/2006/relationships/theme" Target="/ppt/slideMasters/theme/theme1.xml" Id="Ra431808fe0fa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67a6efe11c45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b7ac55559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91cd9c04e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6dc432b54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30438c8c0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8481ef192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fa4baffc8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55286d28d4e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