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5d651ae09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4978f21534317"/>
  </p:sldMasterIdLst>
  <p:sldIdLst>
    <p:sldId xmlns:r="http://schemas.openxmlformats.org/officeDocument/2006/relationships" id="256" r:id="R1a0dd11362954b42"/>
    <p:sldId xmlns:r="http://schemas.openxmlformats.org/officeDocument/2006/relationships" id="257" r:id="Rbcc1af218fb64fca"/>
    <p:sldId xmlns:r="http://schemas.openxmlformats.org/officeDocument/2006/relationships" id="258" r:id="R633be4353a764b39"/>
    <p:sldId xmlns:r="http://schemas.openxmlformats.org/officeDocument/2006/relationships" id="259" r:id="R7c3f0a37a6664ab6"/>
    <p:sldId xmlns:r="http://schemas.openxmlformats.org/officeDocument/2006/relationships" id="260" r:id="R8be28821eb52410d"/>
    <p:sldId xmlns:r="http://schemas.openxmlformats.org/officeDocument/2006/relationships" id="261" r:id="R1cb5820bb962450a"/>
    <p:sldId xmlns:r="http://schemas.openxmlformats.org/officeDocument/2006/relationships" id="262" r:id="R38b90f4f86d345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4978f21534317" /><Relationship Type="http://schemas.openxmlformats.org/officeDocument/2006/relationships/slide" Target="/ppt/slides/slide1.xml" Id="R1a0dd11362954b42" /><Relationship Type="http://schemas.openxmlformats.org/officeDocument/2006/relationships/slide" Target="/ppt/slides/slide2.xml" Id="Rbcc1af218fb64fca" /><Relationship Type="http://schemas.openxmlformats.org/officeDocument/2006/relationships/slide" Target="/ppt/slides/slide3.xml" Id="R633be4353a764b39" /><Relationship Type="http://schemas.openxmlformats.org/officeDocument/2006/relationships/slide" Target="/ppt/slides/slide4.xml" Id="R7c3f0a37a6664ab6" /><Relationship Type="http://schemas.openxmlformats.org/officeDocument/2006/relationships/slide" Target="/ppt/slides/slide5.xml" Id="R8be28821eb52410d" /><Relationship Type="http://schemas.openxmlformats.org/officeDocument/2006/relationships/slide" Target="/ppt/slides/slide6.xml" Id="R1cb5820bb962450a" /><Relationship Type="http://schemas.openxmlformats.org/officeDocument/2006/relationships/slide" Target="/ppt/slides/slide7.xml" Id="R38b90f4f86d345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4d164639c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bb620f88847c4" /><Relationship Type="http://schemas.openxmlformats.org/officeDocument/2006/relationships/theme" Target="/ppt/slideMasters/theme/theme1.xml" Id="R559999f62abf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bb620f888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22ed0bed2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45934e9549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ca1bfa4f046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65925be9d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ef21ce8bf4e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dfb00029746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6baf34db245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 FUNDAMENTERING &amp; BERGBORING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 FUNDAMENTERING &amp; BERGBORING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576 930 000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98 075 000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356 409 000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VEIDEKKE ENTREPRENØR AS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FJELLBERG EIENDOM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