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9329afeb9f4b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bfb62bb8504938"/>
  </p:sldMasterIdLst>
  <p:sldIdLst>
    <p:sldId xmlns:r="http://schemas.openxmlformats.org/officeDocument/2006/relationships" id="256" r:id="Rd9e18b888b554809"/>
    <p:sldId xmlns:r="http://schemas.openxmlformats.org/officeDocument/2006/relationships" id="257" r:id="R792b2e3e73ee4e9c"/>
    <p:sldId xmlns:r="http://schemas.openxmlformats.org/officeDocument/2006/relationships" id="258" r:id="Rce5b4980bec34fe1"/>
    <p:sldId xmlns:r="http://schemas.openxmlformats.org/officeDocument/2006/relationships" id="259" r:id="R2bb4f64fd4414007"/>
    <p:sldId xmlns:r="http://schemas.openxmlformats.org/officeDocument/2006/relationships" id="260" r:id="R3032c1ee3b884678"/>
    <p:sldId xmlns:r="http://schemas.openxmlformats.org/officeDocument/2006/relationships" id="261" r:id="R69bd2cf09c7d4aa2"/>
    <p:sldId xmlns:r="http://schemas.openxmlformats.org/officeDocument/2006/relationships" id="262" r:id="Rf379968973b247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bfb62bb8504938" /><Relationship Type="http://schemas.openxmlformats.org/officeDocument/2006/relationships/slide" Target="/ppt/slides/slide1.xml" Id="Rd9e18b888b554809" /><Relationship Type="http://schemas.openxmlformats.org/officeDocument/2006/relationships/slide" Target="/ppt/slides/slide2.xml" Id="R792b2e3e73ee4e9c" /><Relationship Type="http://schemas.openxmlformats.org/officeDocument/2006/relationships/slide" Target="/ppt/slides/slide3.xml" Id="Rce5b4980bec34fe1" /><Relationship Type="http://schemas.openxmlformats.org/officeDocument/2006/relationships/slide" Target="/ppt/slides/slide4.xml" Id="R2bb4f64fd4414007" /><Relationship Type="http://schemas.openxmlformats.org/officeDocument/2006/relationships/slide" Target="/ppt/slides/slide5.xml" Id="R3032c1ee3b884678" /><Relationship Type="http://schemas.openxmlformats.org/officeDocument/2006/relationships/slide" Target="/ppt/slides/slide6.xml" Id="R69bd2cf09c7d4aa2" /><Relationship Type="http://schemas.openxmlformats.org/officeDocument/2006/relationships/slide" Target="/ppt/slides/slide7.xml" Id="Rf379968973b247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dd2b91e45f4e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c4154f7be4df6" /><Relationship Type="http://schemas.openxmlformats.org/officeDocument/2006/relationships/theme" Target="/ppt/slideMasters/theme/theme1.xml" Id="R9562473ef1354e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4c4154f7be4d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46737a91ad4a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7e6ccd9d8c40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5e39bb79a4d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068ce831974f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53a22305f43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a32cd634aa45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efa87434cd4e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BELLA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BELLA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443 457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443 457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 HALD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Brantenborgveien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926 837 451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BELLA CAPITAL AS</a:t>
            </a:r>
          </a:p>
        </p:txBody>
      </p:sp>
    </p:spTree>
  </p:cSld>
  <p:clrMapOvr>
    <a:masterClrMapping xmlns:a="http://schemas.openxmlformats.org/drawingml/2006/main"/>
  </p:clrMapOvr>
</p:sld>
</file>