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78f1f12e54b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a6444b475f4f2e"/>
  </p:sldMasterIdLst>
  <p:sldIdLst>
    <p:sldId xmlns:r="http://schemas.openxmlformats.org/officeDocument/2006/relationships" id="256" r:id="Rbf4ad52dcae94006"/>
    <p:sldId xmlns:r="http://schemas.openxmlformats.org/officeDocument/2006/relationships" id="257" r:id="R54b3d17ab50a449e"/>
    <p:sldId xmlns:r="http://schemas.openxmlformats.org/officeDocument/2006/relationships" id="258" r:id="R66a96cfcab544418"/>
    <p:sldId xmlns:r="http://schemas.openxmlformats.org/officeDocument/2006/relationships" id="259" r:id="R6cd6e3cce1c04fbe"/>
    <p:sldId xmlns:r="http://schemas.openxmlformats.org/officeDocument/2006/relationships" id="260" r:id="R238d8c3225f34e8c"/>
    <p:sldId xmlns:r="http://schemas.openxmlformats.org/officeDocument/2006/relationships" id="261" r:id="Rb54165ae8aae46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a6444b475f4f2e" /><Relationship Type="http://schemas.openxmlformats.org/officeDocument/2006/relationships/slide" Target="/ppt/slides/slide1.xml" Id="Rbf4ad52dcae94006" /><Relationship Type="http://schemas.openxmlformats.org/officeDocument/2006/relationships/slide" Target="/ppt/slides/slide2.xml" Id="R54b3d17ab50a449e" /><Relationship Type="http://schemas.openxmlformats.org/officeDocument/2006/relationships/slide" Target="/ppt/slides/slide3.xml" Id="R66a96cfcab544418" /><Relationship Type="http://schemas.openxmlformats.org/officeDocument/2006/relationships/slide" Target="/ppt/slides/slide4.xml" Id="R6cd6e3cce1c04fbe" /><Relationship Type="http://schemas.openxmlformats.org/officeDocument/2006/relationships/slide" Target="/ppt/slides/slide5.xml" Id="R238d8c3225f34e8c" /><Relationship Type="http://schemas.openxmlformats.org/officeDocument/2006/relationships/slide" Target="/ppt/slides/slide6.xml" Id="Rb54165ae8aae46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7dd18d05c40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582bc741e42b1" /><Relationship Type="http://schemas.openxmlformats.org/officeDocument/2006/relationships/theme" Target="/ppt/slideMasters/theme/theme1.xml" Id="R0427bc15235645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8582bc741e42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0d851575441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0f476ee764e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5eadeebf34f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fc5c3b6eb43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2bbdf026940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86295051140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