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705f66f890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b91aaf3b034124"/>
  </p:sldMasterIdLst>
  <p:sldIdLst>
    <p:sldId xmlns:r="http://schemas.openxmlformats.org/officeDocument/2006/relationships" id="256" r:id="R67b86a6e32374784"/>
    <p:sldId xmlns:r="http://schemas.openxmlformats.org/officeDocument/2006/relationships" id="257" r:id="R7b517328ab944aa2"/>
    <p:sldId xmlns:r="http://schemas.openxmlformats.org/officeDocument/2006/relationships" id="258" r:id="R63e24f885f5c4eeb"/>
    <p:sldId xmlns:r="http://schemas.openxmlformats.org/officeDocument/2006/relationships" id="259" r:id="R6ffb14bcc69746d8"/>
    <p:sldId xmlns:r="http://schemas.openxmlformats.org/officeDocument/2006/relationships" id="260" r:id="R96b12668952b4d96"/>
    <p:sldId xmlns:r="http://schemas.openxmlformats.org/officeDocument/2006/relationships" id="261" r:id="R7047446b251e45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b91aaf3b034124" /><Relationship Type="http://schemas.openxmlformats.org/officeDocument/2006/relationships/slide" Target="/ppt/slides/slide1.xml" Id="R67b86a6e32374784" /><Relationship Type="http://schemas.openxmlformats.org/officeDocument/2006/relationships/slide" Target="/ppt/slides/slide2.xml" Id="R7b517328ab944aa2" /><Relationship Type="http://schemas.openxmlformats.org/officeDocument/2006/relationships/slide" Target="/ppt/slides/slide3.xml" Id="R63e24f885f5c4eeb" /><Relationship Type="http://schemas.openxmlformats.org/officeDocument/2006/relationships/slide" Target="/ppt/slides/slide4.xml" Id="R6ffb14bcc69746d8" /><Relationship Type="http://schemas.openxmlformats.org/officeDocument/2006/relationships/slide" Target="/ppt/slides/slide5.xml" Id="R96b12668952b4d96" /><Relationship Type="http://schemas.openxmlformats.org/officeDocument/2006/relationships/slide" Target="/ppt/slides/slide6.xml" Id="R7047446b251e45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d7777a08449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fb5bb5dfe4aa1" /><Relationship Type="http://schemas.openxmlformats.org/officeDocument/2006/relationships/theme" Target="/ppt/slideMasters/theme/theme1.xml" Id="R8cf55c7a9fcd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dfb5bb5dfe4a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26ec35a1743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23c2d0a9148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60f40eccb4c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74f163ef943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9cee732c04b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efcfc436543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STATSAUTORISERT REGNSKAPSFØRER ALLA MELNIKOVA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STATSAUTORISERT REGNSKAPSFØRER ALLA MELNIKOVA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1 271 886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1 079 763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233 233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Kjørbokollen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STATSAUTORISERT REGNSKAPSFØRER ALLA MELNIKOVA</a:t>
            </a:r>
          </a:p>
        </p:txBody>
      </p:sp>
    </p:spTree>
  </p:cSld>
  <p:clrMapOvr>
    <a:masterClrMapping xmlns:a="http://schemas.openxmlformats.org/drawingml/2006/main"/>
  </p:clrMapOvr>
</p:sld>
</file>