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3e3e3ff39943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1ccb4d51f7411d"/>
  </p:sldMasterIdLst>
  <p:sldIdLst>
    <p:sldId xmlns:r="http://schemas.openxmlformats.org/officeDocument/2006/relationships" id="256" r:id="Rd295de50ae214485"/>
    <p:sldId xmlns:r="http://schemas.openxmlformats.org/officeDocument/2006/relationships" id="257" r:id="R0c035bd946b94bb9"/>
    <p:sldId xmlns:r="http://schemas.openxmlformats.org/officeDocument/2006/relationships" id="258" r:id="R5617ea276b5444eb"/>
    <p:sldId xmlns:r="http://schemas.openxmlformats.org/officeDocument/2006/relationships" id="259" r:id="Rb7444d6faa8e4bdd"/>
    <p:sldId xmlns:r="http://schemas.openxmlformats.org/officeDocument/2006/relationships" id="260" r:id="R042103c2689a4575"/>
    <p:sldId xmlns:r="http://schemas.openxmlformats.org/officeDocument/2006/relationships" id="261" r:id="R4a776eaea6dd42ce"/>
    <p:sldId xmlns:r="http://schemas.openxmlformats.org/officeDocument/2006/relationships" id="262" r:id="Rf334142667884b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1ccb4d51f7411d" /><Relationship Type="http://schemas.openxmlformats.org/officeDocument/2006/relationships/slide" Target="/ppt/slides/slide1.xml" Id="Rd295de50ae214485" /><Relationship Type="http://schemas.openxmlformats.org/officeDocument/2006/relationships/slide" Target="/ppt/slides/slide2.xml" Id="R0c035bd946b94bb9" /><Relationship Type="http://schemas.openxmlformats.org/officeDocument/2006/relationships/slide" Target="/ppt/slides/slide3.xml" Id="R5617ea276b5444eb" /><Relationship Type="http://schemas.openxmlformats.org/officeDocument/2006/relationships/slide" Target="/ppt/slides/slide4.xml" Id="Rb7444d6faa8e4bdd" /><Relationship Type="http://schemas.openxmlformats.org/officeDocument/2006/relationships/slide" Target="/ppt/slides/slide5.xml" Id="R042103c2689a4575" /><Relationship Type="http://schemas.openxmlformats.org/officeDocument/2006/relationships/slide" Target="/ppt/slides/slide6.xml" Id="R4a776eaea6dd42ce" /><Relationship Type="http://schemas.openxmlformats.org/officeDocument/2006/relationships/slide" Target="/ppt/slides/slide7.xml" Id="Rf334142667884b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da96b6dc9f4c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9101b5c7142b0" /><Relationship Type="http://schemas.openxmlformats.org/officeDocument/2006/relationships/theme" Target="/ppt/slideMasters/theme/theme1.xml" Id="Re1bb6d49c9174f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09101b5c7142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88420cc4b4b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421d3addf49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ace22cd454f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74c594603d48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0d22e02bc40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7a1bc2c4249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90ff4ce1b4b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ESTIMER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ESTIMER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ESTIMER REGNSKAP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ESTIMER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ESTIMER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ESTIMER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88 347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701 669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ESTIMER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ESTIMER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ESTIMER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Løkkeveien 111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9510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05 25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post@estimer.no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www.estimer.no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926 839 268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ESTIMER REGNSKAP AS</a:t>
            </a:r>
          </a:p>
        </p:txBody>
      </p:sp>
    </p:spTree>
  </p:cSld>
  <p:clrMapOvr>
    <a:masterClrMapping xmlns:a="http://schemas.openxmlformats.org/drawingml/2006/main"/>
  </p:clrMapOvr>
</p:sld>
</file>