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ac0a33f69b4b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50d987795e4753"/>
  </p:sldMasterIdLst>
  <p:sldIdLst>
    <p:sldId xmlns:r="http://schemas.openxmlformats.org/officeDocument/2006/relationships" id="256" r:id="Rb9fc55b85a5e493f"/>
    <p:sldId xmlns:r="http://schemas.openxmlformats.org/officeDocument/2006/relationships" id="257" r:id="R4b18ecd7d09c4098"/>
    <p:sldId xmlns:r="http://schemas.openxmlformats.org/officeDocument/2006/relationships" id="258" r:id="R38376db23a2d4370"/>
    <p:sldId xmlns:r="http://schemas.openxmlformats.org/officeDocument/2006/relationships" id="259" r:id="Rc0733acbe4c24462"/>
    <p:sldId xmlns:r="http://schemas.openxmlformats.org/officeDocument/2006/relationships" id="260" r:id="Re6e1925cbb804941"/>
    <p:sldId xmlns:r="http://schemas.openxmlformats.org/officeDocument/2006/relationships" id="261" r:id="R51dc785346ba4628"/>
    <p:sldId xmlns:r="http://schemas.openxmlformats.org/officeDocument/2006/relationships" id="262" r:id="R951f445009ce4d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50d987795e4753" /><Relationship Type="http://schemas.openxmlformats.org/officeDocument/2006/relationships/slide" Target="/ppt/slides/slide1.xml" Id="Rb9fc55b85a5e493f" /><Relationship Type="http://schemas.openxmlformats.org/officeDocument/2006/relationships/slide" Target="/ppt/slides/slide2.xml" Id="R4b18ecd7d09c4098" /><Relationship Type="http://schemas.openxmlformats.org/officeDocument/2006/relationships/slide" Target="/ppt/slides/slide3.xml" Id="R38376db23a2d4370" /><Relationship Type="http://schemas.openxmlformats.org/officeDocument/2006/relationships/slide" Target="/ppt/slides/slide4.xml" Id="Rc0733acbe4c24462" /><Relationship Type="http://schemas.openxmlformats.org/officeDocument/2006/relationships/slide" Target="/ppt/slides/slide5.xml" Id="Re6e1925cbb804941" /><Relationship Type="http://schemas.openxmlformats.org/officeDocument/2006/relationships/slide" Target="/ppt/slides/slide6.xml" Id="R51dc785346ba4628" /><Relationship Type="http://schemas.openxmlformats.org/officeDocument/2006/relationships/slide" Target="/ppt/slides/slide7.xml" Id="R951f445009ce4d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03de3964b94f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f45da1a83475a" /><Relationship Type="http://schemas.openxmlformats.org/officeDocument/2006/relationships/theme" Target="/ppt/slideMasters/theme/theme1.xml" Id="R88ba494c8ef841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df45da1a8347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3078ec54743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563d026ca4c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45c89f2a04d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835c6d3b740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d1f2fdcce46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9c689bcb548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df6842db549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JOSVEEN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JOSVEEN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JOSVEEN HOLDING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JOSVEEN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JOSVEEN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JOSVEEN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7 799 450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9 375 738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JOSVEEN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JOSVEEN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YC Rør AS, Dammenvegen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2414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926 839 497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JOSVEEN HOLDING AS</a:t>
            </a:r>
          </a:p>
        </p:txBody>
      </p:sp>
    </p:spTree>
  </p:cSld>
  <p:clrMapOvr>
    <a:masterClrMapping xmlns:a="http://schemas.openxmlformats.org/drawingml/2006/main"/>
  </p:clrMapOvr>
</p:sld>
</file>