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aa52daca3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6d87b082c4d0b"/>
  </p:sldMasterIdLst>
  <p:sldIdLst>
    <p:sldId xmlns:r="http://schemas.openxmlformats.org/officeDocument/2006/relationships" id="256" r:id="R4e5999bd3d9e4007"/>
    <p:sldId xmlns:r="http://schemas.openxmlformats.org/officeDocument/2006/relationships" id="257" r:id="R02d91578b57542d6"/>
    <p:sldId xmlns:r="http://schemas.openxmlformats.org/officeDocument/2006/relationships" id="258" r:id="Rfa699f451b464858"/>
    <p:sldId xmlns:r="http://schemas.openxmlformats.org/officeDocument/2006/relationships" id="259" r:id="R15a704edb3cc48dc"/>
    <p:sldId xmlns:r="http://schemas.openxmlformats.org/officeDocument/2006/relationships" id="260" r:id="Re8675998fc024534"/>
    <p:sldId xmlns:r="http://schemas.openxmlformats.org/officeDocument/2006/relationships" id="261" r:id="R3f60a27607414971"/>
    <p:sldId xmlns:r="http://schemas.openxmlformats.org/officeDocument/2006/relationships" id="262" r:id="R180925bc7ca4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6d87b082c4d0b" /><Relationship Type="http://schemas.openxmlformats.org/officeDocument/2006/relationships/slide" Target="/ppt/slides/slide1.xml" Id="R4e5999bd3d9e4007" /><Relationship Type="http://schemas.openxmlformats.org/officeDocument/2006/relationships/slide" Target="/ppt/slides/slide2.xml" Id="R02d91578b57542d6" /><Relationship Type="http://schemas.openxmlformats.org/officeDocument/2006/relationships/slide" Target="/ppt/slides/slide3.xml" Id="Rfa699f451b464858" /><Relationship Type="http://schemas.openxmlformats.org/officeDocument/2006/relationships/slide" Target="/ppt/slides/slide4.xml" Id="R15a704edb3cc48dc" /><Relationship Type="http://schemas.openxmlformats.org/officeDocument/2006/relationships/slide" Target="/ppt/slides/slide5.xml" Id="Re8675998fc024534" /><Relationship Type="http://schemas.openxmlformats.org/officeDocument/2006/relationships/slide" Target="/ppt/slides/slide6.xml" Id="R3f60a27607414971" /><Relationship Type="http://schemas.openxmlformats.org/officeDocument/2006/relationships/slide" Target="/ppt/slides/slide7.xml" Id="R180925bc7ca4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149e20c9c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7663f36fc4481" /><Relationship Type="http://schemas.openxmlformats.org/officeDocument/2006/relationships/theme" Target="/ppt/slideMasters/theme/theme1.xml" Id="Rc1f9f064523d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7663f36fc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b059bb4c8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80f807d3546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70426f3e7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5a47a4405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627fa2c345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fdd825214a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6df0bff3e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MERCIER AS ble etablert [år] og holder til i Herøysundet.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MARIANA TOKVI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5462 Herøysundet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