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04a0f927f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084b50aed4cec"/>
  </p:sldMasterIdLst>
  <p:sldIdLst>
    <p:sldId xmlns:r="http://schemas.openxmlformats.org/officeDocument/2006/relationships" id="256" r:id="R0a5ea1838ba64ad4"/>
    <p:sldId xmlns:r="http://schemas.openxmlformats.org/officeDocument/2006/relationships" id="257" r:id="R9d7481aeb6e748b9"/>
    <p:sldId xmlns:r="http://schemas.openxmlformats.org/officeDocument/2006/relationships" id="258" r:id="Rd3ddc76cd6074174"/>
    <p:sldId xmlns:r="http://schemas.openxmlformats.org/officeDocument/2006/relationships" id="259" r:id="Rf3f3141bd86b46b0"/>
    <p:sldId xmlns:r="http://schemas.openxmlformats.org/officeDocument/2006/relationships" id="260" r:id="Rd4dacd537eee454c"/>
    <p:sldId xmlns:r="http://schemas.openxmlformats.org/officeDocument/2006/relationships" id="261" r:id="R2a4fdd7d69f44313"/>
    <p:sldId xmlns:r="http://schemas.openxmlformats.org/officeDocument/2006/relationships" id="262" r:id="R861a438223a740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084b50aed4cec" /><Relationship Type="http://schemas.openxmlformats.org/officeDocument/2006/relationships/slide" Target="/ppt/slides/slide1.xml" Id="R0a5ea1838ba64ad4" /><Relationship Type="http://schemas.openxmlformats.org/officeDocument/2006/relationships/slide" Target="/ppt/slides/slide2.xml" Id="R9d7481aeb6e748b9" /><Relationship Type="http://schemas.openxmlformats.org/officeDocument/2006/relationships/slide" Target="/ppt/slides/slide3.xml" Id="Rd3ddc76cd6074174" /><Relationship Type="http://schemas.openxmlformats.org/officeDocument/2006/relationships/slide" Target="/ppt/slides/slide4.xml" Id="Rf3f3141bd86b46b0" /><Relationship Type="http://schemas.openxmlformats.org/officeDocument/2006/relationships/slide" Target="/ppt/slides/slide5.xml" Id="Rd4dacd537eee454c" /><Relationship Type="http://schemas.openxmlformats.org/officeDocument/2006/relationships/slide" Target="/ppt/slides/slide6.xml" Id="R2a4fdd7d69f44313" /><Relationship Type="http://schemas.openxmlformats.org/officeDocument/2006/relationships/slide" Target="/ppt/slides/slide7.xml" Id="R861a438223a740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9c6a3bdb9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e5d42f064e91" /><Relationship Type="http://schemas.openxmlformats.org/officeDocument/2006/relationships/theme" Target="/ppt/slideMasters/theme/theme1.xml" Id="Rde2699c7db2b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0e5d42f06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f669005db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70a5bd316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e37d58da45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b19344ea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df91f6a7d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134855d4c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574ef810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&amp; GRUNNTEKNIKK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&amp; GRUNNTEKNIKK AS ble etablert [år] og holder til i Åfjord.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8 805 123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1 527 699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1 191 399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4 367 570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 JOAKIM SYLTERN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FRODE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Selnesveien 328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7170 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926 848 399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&amp; GRUNNTEKNIKK AS</a:t>
            </a:r>
          </a:p>
        </p:txBody>
      </p:sp>
    </p:spTree>
  </p:cSld>
  <p:clrMapOvr>
    <a:masterClrMapping xmlns:a="http://schemas.openxmlformats.org/drawingml/2006/main"/>
  </p:clrMapOvr>
</p:sld>
</file>