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5a7f0b2ec04d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84de412f3ec41e5"/>
  </p:sldMasterIdLst>
  <p:sldIdLst>
    <p:sldId xmlns:r="http://schemas.openxmlformats.org/officeDocument/2006/relationships" id="256" r:id="R260b904b6cc645dc"/>
    <p:sldId xmlns:r="http://schemas.openxmlformats.org/officeDocument/2006/relationships" id="257" r:id="R9ac61ae0f39b4729"/>
    <p:sldId xmlns:r="http://schemas.openxmlformats.org/officeDocument/2006/relationships" id="258" r:id="R8aa9e9cec0454b1d"/>
    <p:sldId xmlns:r="http://schemas.openxmlformats.org/officeDocument/2006/relationships" id="259" r:id="Rf368dbd13ff94f4a"/>
    <p:sldId xmlns:r="http://schemas.openxmlformats.org/officeDocument/2006/relationships" id="260" r:id="Raa1c11477b2c41b9"/>
    <p:sldId xmlns:r="http://schemas.openxmlformats.org/officeDocument/2006/relationships" id="261" r:id="R6b88da81cd4a4b28"/>
    <p:sldId xmlns:r="http://schemas.openxmlformats.org/officeDocument/2006/relationships" id="262" r:id="Rba0b6fd9409a4d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de412f3ec41e5" /><Relationship Type="http://schemas.openxmlformats.org/officeDocument/2006/relationships/slide" Target="/ppt/slides/slide1.xml" Id="R260b904b6cc645dc" /><Relationship Type="http://schemas.openxmlformats.org/officeDocument/2006/relationships/slide" Target="/ppt/slides/slide2.xml" Id="R9ac61ae0f39b4729" /><Relationship Type="http://schemas.openxmlformats.org/officeDocument/2006/relationships/slide" Target="/ppt/slides/slide3.xml" Id="R8aa9e9cec0454b1d" /><Relationship Type="http://schemas.openxmlformats.org/officeDocument/2006/relationships/slide" Target="/ppt/slides/slide4.xml" Id="Rf368dbd13ff94f4a" /><Relationship Type="http://schemas.openxmlformats.org/officeDocument/2006/relationships/slide" Target="/ppt/slides/slide5.xml" Id="Raa1c11477b2c41b9" /><Relationship Type="http://schemas.openxmlformats.org/officeDocument/2006/relationships/slide" Target="/ppt/slides/slide6.xml" Id="R6b88da81cd4a4b28" /><Relationship Type="http://schemas.openxmlformats.org/officeDocument/2006/relationships/slide" Target="/ppt/slides/slide7.xml" Id="Rba0b6fd9409a4d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413148fb9f47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124c6ca5c4d2d" /><Relationship Type="http://schemas.openxmlformats.org/officeDocument/2006/relationships/theme" Target="/ppt/slideMasters/theme/theme1.xml" Id="R1a8ba595fb964b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e124c6ca5c4d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da20c011749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f0b97173c41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1c45ca58c46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19dac0e404b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42fd6784343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c177df1f844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24e2b969440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334 834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4 494 049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4 494 049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KAY ÅGE KITTELSEN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3725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926 850 784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KAY INVEST AS</a:t>
            </a:r>
          </a:p>
        </p:txBody>
      </p:sp>
    </p:spTree>
  </p:cSld>
  <p:clrMapOvr>
    <a:masterClrMapping xmlns:a="http://schemas.openxmlformats.org/drawingml/2006/main"/>
  </p:clrMapOvr>
</p:sld>
</file>