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c4903cb37cc49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2344a2d765498b"/>
  </p:sldMasterIdLst>
  <p:sldIdLst>
    <p:sldId xmlns:r="http://schemas.openxmlformats.org/officeDocument/2006/relationships" id="256" r:id="R7e232b98a8124ab8"/>
    <p:sldId xmlns:r="http://schemas.openxmlformats.org/officeDocument/2006/relationships" id="257" r:id="Re459cd0b552a475e"/>
    <p:sldId xmlns:r="http://schemas.openxmlformats.org/officeDocument/2006/relationships" id="258" r:id="Rf27d8eae0c7d43b9"/>
    <p:sldId xmlns:r="http://schemas.openxmlformats.org/officeDocument/2006/relationships" id="259" r:id="R6c15b21127714f7b"/>
    <p:sldId xmlns:r="http://schemas.openxmlformats.org/officeDocument/2006/relationships" id="260" r:id="R2470f80666c84d60"/>
    <p:sldId xmlns:r="http://schemas.openxmlformats.org/officeDocument/2006/relationships" id="261" r:id="R99955899d10f4ff9"/>
    <p:sldId xmlns:r="http://schemas.openxmlformats.org/officeDocument/2006/relationships" id="262" r:id="R0197da30e0fb4df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2344a2d765498b" /><Relationship Type="http://schemas.openxmlformats.org/officeDocument/2006/relationships/slide" Target="/ppt/slides/slide1.xml" Id="R7e232b98a8124ab8" /><Relationship Type="http://schemas.openxmlformats.org/officeDocument/2006/relationships/slide" Target="/ppt/slides/slide2.xml" Id="Re459cd0b552a475e" /><Relationship Type="http://schemas.openxmlformats.org/officeDocument/2006/relationships/slide" Target="/ppt/slides/slide3.xml" Id="Rf27d8eae0c7d43b9" /><Relationship Type="http://schemas.openxmlformats.org/officeDocument/2006/relationships/slide" Target="/ppt/slides/slide4.xml" Id="R6c15b21127714f7b" /><Relationship Type="http://schemas.openxmlformats.org/officeDocument/2006/relationships/slide" Target="/ppt/slides/slide5.xml" Id="R2470f80666c84d60" /><Relationship Type="http://schemas.openxmlformats.org/officeDocument/2006/relationships/slide" Target="/ppt/slides/slide6.xml" Id="R99955899d10f4ff9" /><Relationship Type="http://schemas.openxmlformats.org/officeDocument/2006/relationships/slide" Target="/ppt/slides/slide7.xml" Id="R0197da30e0fb4df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2f199dc471410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1d82996af40b1" /><Relationship Type="http://schemas.openxmlformats.org/officeDocument/2006/relationships/theme" Target="/ppt/slideMasters/theme/theme1.xml" Id="Rb56e1c44f71e44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f71d82996af40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e843ccb90940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b1718c2fb401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29b337c86e48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4e73b23be43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c99d62934c45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d2caca2a8b42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650d94c7f47a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NYE BACHELOR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BACHELOR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NYE BACHELOR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BACHELOR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BACHELOR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BACHELOR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117 508 239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110 173 526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107 674 863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598 769 082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608 676 211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BACHELOR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VN INVEST AS  –  42,8 %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INVEST AS  –  28,6 %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RØGJIN AS  –  28,6 %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VN INVEST AS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BACHELOR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v/Norscan Partners AS, Karenslyst allé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926 851 128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NYE BACHELOR AS</a:t>
            </a:r>
          </a:p>
        </p:txBody>
      </p:sp>
    </p:spTree>
  </p:cSld>
  <p:clrMapOvr>
    <a:masterClrMapping xmlns:a="http://schemas.openxmlformats.org/drawingml/2006/main"/>
  </p:clrMapOvr>
</p:sld>
</file>