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b29826443f44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6ab880518b4cf0"/>
  </p:sldMasterIdLst>
  <p:sldIdLst>
    <p:sldId xmlns:r="http://schemas.openxmlformats.org/officeDocument/2006/relationships" id="256" r:id="R65024c50d51d4eb9"/>
    <p:sldId xmlns:r="http://schemas.openxmlformats.org/officeDocument/2006/relationships" id="257" r:id="R0d92232361d34953"/>
    <p:sldId xmlns:r="http://schemas.openxmlformats.org/officeDocument/2006/relationships" id="258" r:id="R11746c1271cd409f"/>
    <p:sldId xmlns:r="http://schemas.openxmlformats.org/officeDocument/2006/relationships" id="259" r:id="R68a8476dba884d43"/>
    <p:sldId xmlns:r="http://schemas.openxmlformats.org/officeDocument/2006/relationships" id="260" r:id="Rb4302d6583b24f38"/>
    <p:sldId xmlns:r="http://schemas.openxmlformats.org/officeDocument/2006/relationships" id="261" r:id="Rc753a28b583a4ac8"/>
    <p:sldId xmlns:r="http://schemas.openxmlformats.org/officeDocument/2006/relationships" id="262" r:id="R60f0244d85bf43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6ab880518b4cf0" /><Relationship Type="http://schemas.openxmlformats.org/officeDocument/2006/relationships/slide" Target="/ppt/slides/slide1.xml" Id="R65024c50d51d4eb9" /><Relationship Type="http://schemas.openxmlformats.org/officeDocument/2006/relationships/slide" Target="/ppt/slides/slide2.xml" Id="R0d92232361d34953" /><Relationship Type="http://schemas.openxmlformats.org/officeDocument/2006/relationships/slide" Target="/ppt/slides/slide3.xml" Id="R11746c1271cd409f" /><Relationship Type="http://schemas.openxmlformats.org/officeDocument/2006/relationships/slide" Target="/ppt/slides/slide4.xml" Id="R68a8476dba884d43" /><Relationship Type="http://schemas.openxmlformats.org/officeDocument/2006/relationships/slide" Target="/ppt/slides/slide5.xml" Id="Rb4302d6583b24f38" /><Relationship Type="http://schemas.openxmlformats.org/officeDocument/2006/relationships/slide" Target="/ppt/slides/slide6.xml" Id="Rc753a28b583a4ac8" /><Relationship Type="http://schemas.openxmlformats.org/officeDocument/2006/relationships/slide" Target="/ppt/slides/slide7.xml" Id="R60f0244d85bf43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37d96517944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37ceaa3684c84" /><Relationship Type="http://schemas.openxmlformats.org/officeDocument/2006/relationships/theme" Target="/ppt/slideMasters/theme/theme1.xml" Id="Rc303eeb262f841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237ceaa3684c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7b65e562e4c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b369c3fce47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efc96a5ce46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427a863444a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f7b0fdecd46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64c3e479846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acc90409f48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KILI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KILI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2 590 949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13 999 245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14 001 420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KILI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Kursetvegen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926 857 975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KILI INVEST AS</a:t>
            </a:r>
          </a:p>
        </p:txBody>
      </p:sp>
    </p:spTree>
  </p:cSld>
  <p:clrMapOvr>
    <a:masterClrMapping xmlns:a="http://schemas.openxmlformats.org/drawingml/2006/main"/>
  </p:clrMapOvr>
</p:sld>
</file>