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a4f488b8ca42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1affa0e0a842e8"/>
  </p:sldMasterIdLst>
  <p:sldIdLst>
    <p:sldId xmlns:r="http://schemas.openxmlformats.org/officeDocument/2006/relationships" id="256" r:id="Rbf2a9a3da7884db1"/>
    <p:sldId xmlns:r="http://schemas.openxmlformats.org/officeDocument/2006/relationships" id="257" r:id="Re8c9f15747df4dc0"/>
    <p:sldId xmlns:r="http://schemas.openxmlformats.org/officeDocument/2006/relationships" id="258" r:id="R2280a5cedfb04c0f"/>
    <p:sldId xmlns:r="http://schemas.openxmlformats.org/officeDocument/2006/relationships" id="259" r:id="R665140395d014aec"/>
    <p:sldId xmlns:r="http://schemas.openxmlformats.org/officeDocument/2006/relationships" id="260" r:id="R295ecdf96e034f3c"/>
    <p:sldId xmlns:r="http://schemas.openxmlformats.org/officeDocument/2006/relationships" id="261" r:id="Rcacd9bdce8db4760"/>
    <p:sldId xmlns:r="http://schemas.openxmlformats.org/officeDocument/2006/relationships" id="262" r:id="Rd4606090178d4f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1affa0e0a842e8" /><Relationship Type="http://schemas.openxmlformats.org/officeDocument/2006/relationships/slide" Target="/ppt/slides/slide1.xml" Id="Rbf2a9a3da7884db1" /><Relationship Type="http://schemas.openxmlformats.org/officeDocument/2006/relationships/slide" Target="/ppt/slides/slide2.xml" Id="Re8c9f15747df4dc0" /><Relationship Type="http://schemas.openxmlformats.org/officeDocument/2006/relationships/slide" Target="/ppt/slides/slide3.xml" Id="R2280a5cedfb04c0f" /><Relationship Type="http://schemas.openxmlformats.org/officeDocument/2006/relationships/slide" Target="/ppt/slides/slide4.xml" Id="R665140395d014aec" /><Relationship Type="http://schemas.openxmlformats.org/officeDocument/2006/relationships/slide" Target="/ppt/slides/slide5.xml" Id="R295ecdf96e034f3c" /><Relationship Type="http://schemas.openxmlformats.org/officeDocument/2006/relationships/slide" Target="/ppt/slides/slide6.xml" Id="Rcacd9bdce8db4760" /><Relationship Type="http://schemas.openxmlformats.org/officeDocument/2006/relationships/slide" Target="/ppt/slides/slide7.xml" Id="Rd4606090178d4f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dd776bd72143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7d45f5f9742e0" /><Relationship Type="http://schemas.openxmlformats.org/officeDocument/2006/relationships/theme" Target="/ppt/slideMasters/theme/theme1.xml" Id="Ra954a8853f544f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e7d45f5f9742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29bcf4c6a4c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f69f05dab43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6ede45e1a49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0eadbe3be4e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a5d6fb5dc40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622bf91084e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14a56be3f44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KILI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KILI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2 590 949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13 999 245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14 001 420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KILI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Kursetvegen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6019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926 857 975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KILI INVEST AS</a:t>
            </a:r>
          </a:p>
        </p:txBody>
      </p:sp>
    </p:spTree>
  </p:cSld>
  <p:clrMapOvr>
    <a:masterClrMapping xmlns:a="http://schemas.openxmlformats.org/drawingml/2006/main"/>
  </p:clrMapOvr>
</p:sld>
</file>